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3.xml" ContentType="application/vnd.openxmlformats-officedocument.theme+xml"/>
  <Override PartName="/ppt/slideLayouts/slideLayout15.xml" ContentType="application/vnd.openxmlformats-officedocument.presentationml.slideLayout+xml"/>
  <Override PartName="/ppt/theme/theme4.xml" ContentType="application/vnd.openxmlformats-officedocument.theme+xml"/>
  <Override PartName="/ppt/slideLayouts/slideLayout16.xml" ContentType="application/vnd.openxmlformats-officedocument.presentationml.slideLayout+xml"/>
  <Override PartName="/ppt/theme/theme5.xml" ContentType="application/vnd.openxmlformats-officedocument.theme+xml"/>
  <Override PartName="/ppt/slideLayouts/slideLayout17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rts/chart1.xml" ContentType="application/vnd.openxmlformats-officedocument.drawingml.chart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  <p:sldMasterId id="2147483662" r:id="rId2"/>
    <p:sldMasterId id="2147483664" r:id="rId3"/>
    <p:sldMasterId id="2147483667" r:id="rId4"/>
    <p:sldMasterId id="2147483669" r:id="rId5"/>
    <p:sldMasterId id="2147483671" r:id="rId6"/>
  </p:sldMasterIdLst>
  <p:notesMasterIdLst>
    <p:notesMasterId r:id="rId46"/>
  </p:notesMasterIdLst>
  <p:handoutMasterIdLst>
    <p:handoutMasterId r:id="rId47"/>
  </p:handoutMasterIdLst>
  <p:sldIdLst>
    <p:sldId id="415" r:id="rId7"/>
    <p:sldId id="627" r:id="rId8"/>
    <p:sldId id="624" r:id="rId9"/>
    <p:sldId id="625" r:id="rId10"/>
    <p:sldId id="581" r:id="rId11"/>
    <p:sldId id="604" r:id="rId12"/>
    <p:sldId id="883" r:id="rId13"/>
    <p:sldId id="613" r:id="rId14"/>
    <p:sldId id="614" r:id="rId15"/>
    <p:sldId id="628" r:id="rId16"/>
    <p:sldId id="585" r:id="rId17"/>
    <p:sldId id="629" r:id="rId18"/>
    <p:sldId id="578" r:id="rId19"/>
    <p:sldId id="380" r:id="rId20"/>
    <p:sldId id="630" r:id="rId21"/>
    <p:sldId id="359" r:id="rId22"/>
    <p:sldId id="339" r:id="rId23"/>
    <p:sldId id="865" r:id="rId24"/>
    <p:sldId id="873" r:id="rId25"/>
    <p:sldId id="866" r:id="rId26"/>
    <p:sldId id="867" r:id="rId27"/>
    <p:sldId id="869" r:id="rId28"/>
    <p:sldId id="881" r:id="rId29"/>
    <p:sldId id="882" r:id="rId30"/>
    <p:sldId id="631" r:id="rId31"/>
    <p:sldId id="388" r:id="rId32"/>
    <p:sldId id="451" r:id="rId33"/>
    <p:sldId id="439" r:id="rId34"/>
    <p:sldId id="440" r:id="rId35"/>
    <p:sldId id="441" r:id="rId36"/>
    <p:sldId id="442" r:id="rId37"/>
    <p:sldId id="408" r:id="rId38"/>
    <p:sldId id="449" r:id="rId39"/>
    <p:sldId id="454" r:id="rId40"/>
    <p:sldId id="618" r:id="rId41"/>
    <p:sldId id="619" r:id="rId42"/>
    <p:sldId id="345" r:id="rId43"/>
    <p:sldId id="632" r:id="rId44"/>
    <p:sldId id="885" r:id="rId45"/>
  </p:sldIdLst>
  <p:sldSz cx="9144000" cy="6858000" type="screen4x3"/>
  <p:notesSz cx="6934200" cy="90805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2400" b="1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2400" b="1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2400" b="1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2400" b="1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96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60">
          <p15:clr>
            <a:srgbClr val="A4A3A4"/>
          </p15:clr>
        </p15:guide>
        <p15:guide id="2" pos="218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00CC"/>
    <a:srgbClr val="19197F"/>
    <a:srgbClr val="18187C"/>
    <a:srgbClr val="FFFF00"/>
    <a:srgbClr val="171773"/>
    <a:srgbClr val="241571"/>
    <a:srgbClr val="37187C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51" autoAdjust="0"/>
    <p:restoredTop sz="94173" autoAdjust="0"/>
  </p:normalViewPr>
  <p:slideViewPr>
    <p:cSldViewPr>
      <p:cViewPr varScale="1">
        <p:scale>
          <a:sx n="51" d="100"/>
          <a:sy n="51" d="100"/>
        </p:scale>
        <p:origin x="1419" y="42"/>
      </p:cViewPr>
      <p:guideLst>
        <p:guide orient="horz" pos="2160"/>
        <p:guide pos="969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5" d="100"/>
          <a:sy n="55" d="100"/>
        </p:scale>
        <p:origin x="-1740" y="-96"/>
      </p:cViewPr>
      <p:guideLst>
        <p:guide orient="horz" pos="2860"/>
        <p:guide pos="218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handoutMaster" Target="handoutMasters/handoutMaster1.xml"/><Relationship Id="rId50" Type="http://schemas.openxmlformats.org/officeDocument/2006/relationships/theme" Target="theme/theme1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41" Type="http://schemas.openxmlformats.org/officeDocument/2006/relationships/slide" Target="slides/slide35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viewProps" Target="viewProp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presProps" Target="presProps.xml"/><Relationship Id="rId8" Type="http://schemas.openxmlformats.org/officeDocument/2006/relationships/slide" Target="slides/slide2.xml"/><Relationship Id="rId51" Type="http://schemas.openxmlformats.org/officeDocument/2006/relationships/tableStyles" Target="tableStyles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bmm\Documents\attack_size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7.3508311461067358E-2"/>
          <c:y val="1.747321706766853E-2"/>
          <c:w val="0.90406559271834142"/>
          <c:h val="0.89648051144026542"/>
        </c:manualLayout>
      </c:layout>
      <c:barChart>
        <c:barDir val="col"/>
        <c:grouping val="clustered"/>
        <c:varyColors val="0"/>
        <c:ser>
          <c:idx val="0"/>
          <c:order val="0"/>
          <c:invertIfNegative val="0"/>
          <c:cat>
            <c:numLit>
              <c:formatCode>General</c:formatCode>
              <c:ptCount val="14"/>
              <c:pt idx="0">
                <c:v>2005</c:v>
              </c:pt>
              <c:pt idx="1">
                <c:v>2006</c:v>
              </c:pt>
              <c:pt idx="2">
                <c:v>2007</c:v>
              </c:pt>
              <c:pt idx="3">
                <c:v>2008</c:v>
              </c:pt>
              <c:pt idx="4">
                <c:v>2009</c:v>
              </c:pt>
              <c:pt idx="5">
                <c:v>2010</c:v>
              </c:pt>
              <c:pt idx="6">
                <c:v>2011</c:v>
              </c:pt>
              <c:pt idx="7">
                <c:v>2012</c:v>
              </c:pt>
              <c:pt idx="8">
                <c:v>2013</c:v>
              </c:pt>
              <c:pt idx="9">
                <c:v>2014</c:v>
              </c:pt>
              <c:pt idx="10">
                <c:v>2015</c:v>
              </c:pt>
              <c:pt idx="11">
                <c:v>2016</c:v>
              </c:pt>
              <c:pt idx="12">
                <c:v>2017</c:v>
              </c:pt>
              <c:pt idx="13">
                <c:v>2018</c:v>
              </c:pt>
            </c:numLit>
          </c:cat>
          <c:val>
            <c:numRef>
              <c:f>Sheet1!$A$2:$N$2</c:f>
              <c:numCache>
                <c:formatCode>General</c:formatCode>
                <c:ptCount val="14"/>
                <c:pt idx="0">
                  <c:v>11</c:v>
                </c:pt>
                <c:pt idx="1">
                  <c:v>18</c:v>
                </c:pt>
                <c:pt idx="2">
                  <c:v>22</c:v>
                </c:pt>
                <c:pt idx="3">
                  <c:v>39</c:v>
                </c:pt>
                <c:pt idx="4">
                  <c:v>48</c:v>
                </c:pt>
                <c:pt idx="5">
                  <c:v>68</c:v>
                </c:pt>
                <c:pt idx="6">
                  <c:v>79</c:v>
                </c:pt>
                <c:pt idx="7">
                  <c:v>82</c:v>
                </c:pt>
                <c:pt idx="8">
                  <c:v>190</c:v>
                </c:pt>
                <c:pt idx="9">
                  <c:v>321</c:v>
                </c:pt>
                <c:pt idx="10">
                  <c:v>309</c:v>
                </c:pt>
                <c:pt idx="11">
                  <c:v>623</c:v>
                </c:pt>
                <c:pt idx="12">
                  <c:v>109</c:v>
                </c:pt>
                <c:pt idx="13">
                  <c:v>1350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6D8-49BC-BF6B-D94DCD0722C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26591744"/>
        <c:axId val="126593280"/>
      </c:barChart>
      <c:catAx>
        <c:axId val="12659174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126593280"/>
        <c:crosses val="autoZero"/>
        <c:auto val="1"/>
        <c:lblAlgn val="ctr"/>
        <c:lblOffset val="100"/>
        <c:noMultiLvlLbl val="0"/>
      </c:catAx>
      <c:valAx>
        <c:axId val="126593280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126591744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6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05138" cy="454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="0">
                <a:latin typeface="Arial Narrow" pitchFamily="34" charset="0"/>
              </a:defRPr>
            </a:lvl1pPr>
          </a:lstStyle>
          <a:p>
            <a:endParaRPr lang="en-US"/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29063" y="0"/>
            <a:ext cx="3005137" cy="454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>
                <a:latin typeface="Arial Narrow" pitchFamily="34" charset="0"/>
              </a:defRPr>
            </a:lvl1pPr>
          </a:lstStyle>
          <a:p>
            <a:endParaRPr lang="en-US"/>
          </a:p>
        </p:txBody>
      </p:sp>
      <p:sp>
        <p:nvSpPr>
          <p:cNvPr id="297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26475"/>
            <a:ext cx="3005138" cy="454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b="0">
                <a:latin typeface="Arial Narrow" pitchFamily="34" charset="0"/>
              </a:defRPr>
            </a:lvl1pPr>
          </a:lstStyle>
          <a:p>
            <a:endParaRPr lang="en-US"/>
          </a:p>
        </p:txBody>
      </p:sp>
      <p:sp>
        <p:nvSpPr>
          <p:cNvPr id="297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29063" y="8626475"/>
            <a:ext cx="3005137" cy="454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0">
                <a:latin typeface="Arial Narrow" pitchFamily="34" charset="0"/>
              </a:defRPr>
            </a:lvl1pPr>
          </a:lstStyle>
          <a:p>
            <a:fld id="{186DC6D1-C8C8-476B-BF60-D33A91056CA9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29702" name="Rectangle 6"/>
          <p:cNvSpPr>
            <a:spLocks noChangeArrowheads="1"/>
          </p:cNvSpPr>
          <p:nvPr/>
        </p:nvSpPr>
        <p:spPr bwMode="auto">
          <a:xfrm>
            <a:off x="1789113" y="227013"/>
            <a:ext cx="3527425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976" tIns="46488" rIns="92976" bIns="46488"/>
          <a:lstStyle/>
          <a:p>
            <a:pPr algn="ctr" defTabSz="930275">
              <a:spcBef>
                <a:spcPct val="20000"/>
              </a:spcBef>
            </a:pPr>
            <a:r>
              <a:rPr lang="en-US" sz="2800">
                <a:latin typeface="Arial Narrow" pitchFamily="34" charset="0"/>
              </a:rPr>
              <a:t>9713 Akamai Template</a:t>
            </a:r>
          </a:p>
        </p:txBody>
      </p:sp>
    </p:spTree>
    <p:extLst>
      <p:ext uri="{BB962C8B-B14F-4D97-AF65-F5344CB8AC3E}">
        <p14:creationId xmlns:p14="http://schemas.microsoft.com/office/powerpoint/2010/main" val="260641783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05138" cy="454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="0">
                <a:latin typeface="Arial Narrow" pitchFamily="34" charset="0"/>
              </a:defRPr>
            </a:lvl1pPr>
          </a:lstStyle>
          <a:p>
            <a:endParaRPr lang="en-US"/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29063" y="0"/>
            <a:ext cx="3005137" cy="454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>
                <a:latin typeface="Arial Narrow" pitchFamily="34" charset="0"/>
              </a:defRPr>
            </a:lvl1pPr>
          </a:lstStyle>
          <a:p>
            <a:endParaRPr lang="en-US"/>
          </a:p>
        </p:txBody>
      </p:sp>
      <p:sp>
        <p:nvSpPr>
          <p:cNvPr id="3482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96975" y="681038"/>
            <a:ext cx="4540250" cy="34051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3482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23925" y="4313238"/>
            <a:ext cx="5086350" cy="4086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482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26475"/>
            <a:ext cx="3005138" cy="454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b="0">
                <a:latin typeface="Arial Narrow" pitchFamily="34" charset="0"/>
              </a:defRPr>
            </a:lvl1pPr>
          </a:lstStyle>
          <a:p>
            <a:endParaRPr lang="en-US"/>
          </a:p>
        </p:txBody>
      </p:sp>
      <p:sp>
        <p:nvSpPr>
          <p:cNvPr id="3482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29063" y="8626475"/>
            <a:ext cx="3005137" cy="454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0">
                <a:latin typeface="Arial Narrow" pitchFamily="34" charset="0"/>
              </a:defRPr>
            </a:lvl1pPr>
          </a:lstStyle>
          <a:p>
            <a:fld id="{5EBD87FF-087A-4652-AADA-E115CEB6240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4691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 Narrow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 Narrow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 Narrow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 Narrow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 Narrow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C360974-05FF-48D1-86D3-48F7B39C37B6}" type="slidenum">
              <a:rPr lang="en-US"/>
              <a:pPr/>
              <a:t>1</a:t>
            </a:fld>
            <a:endParaRPr lang="en-US"/>
          </a:p>
        </p:txBody>
      </p:sp>
      <p:sp>
        <p:nvSpPr>
          <p:cNvPr id="3481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1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6866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9682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6866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6982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9D49C79-C43C-4609-BD7F-F9E5EB52EF94}" type="slidenum">
              <a:rPr lang="en-US"/>
              <a:pPr/>
              <a:t>35</a:t>
            </a:fld>
            <a:endParaRPr lang="en-US"/>
          </a:p>
        </p:txBody>
      </p:sp>
      <p:sp>
        <p:nvSpPr>
          <p:cNvPr id="7659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59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7C5C845-7C3E-4D9F-B1B3-336C8C1E3A65}" type="slidenum">
              <a:rPr lang="en-US"/>
              <a:pPr/>
              <a:t>36</a:t>
            </a:fld>
            <a:endParaRPr lang="en-US"/>
          </a:p>
        </p:txBody>
      </p:sp>
      <p:sp>
        <p:nvSpPr>
          <p:cNvPr id="7680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7">
            <a:extLst>
              <a:ext uri="{FF2B5EF4-FFF2-40B4-BE49-F238E27FC236}">
                <a16:creationId xmlns:a16="http://schemas.microsoft.com/office/drawing/2014/main" id="{9E1A4BC0-0764-4479-94E1-6B4AC98E935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9D86356-F8E6-4644-A375-0FAC3351ED0F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6387" name="Rectangle 2">
            <a:extLst>
              <a:ext uri="{FF2B5EF4-FFF2-40B4-BE49-F238E27FC236}">
                <a16:creationId xmlns:a16="http://schemas.microsoft.com/office/drawing/2014/main" id="{50BF8071-4E15-45BF-BD89-F599C987E4D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8" name="Rectangle 3">
            <a:extLst>
              <a:ext uri="{FF2B5EF4-FFF2-40B4-BE49-F238E27FC236}">
                <a16:creationId xmlns:a16="http://schemas.microsoft.com/office/drawing/2014/main" id="{7ACB7F37-3883-4B0D-A9C9-4907D57BEF2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46193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7">
            <a:extLst>
              <a:ext uri="{FF2B5EF4-FFF2-40B4-BE49-F238E27FC236}">
                <a16:creationId xmlns:a16="http://schemas.microsoft.com/office/drawing/2014/main" id="{9E1A4BC0-0764-4479-94E1-6B4AC98E935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9D86356-F8E6-4644-A375-0FAC3351ED0F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6387" name="Rectangle 2">
            <a:extLst>
              <a:ext uri="{FF2B5EF4-FFF2-40B4-BE49-F238E27FC236}">
                <a16:creationId xmlns:a16="http://schemas.microsoft.com/office/drawing/2014/main" id="{50BF8071-4E15-45BF-BD89-F599C987E4D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8" name="Rectangle 3">
            <a:extLst>
              <a:ext uri="{FF2B5EF4-FFF2-40B4-BE49-F238E27FC236}">
                <a16:creationId xmlns:a16="http://schemas.microsoft.com/office/drawing/2014/main" id="{7ACB7F37-3883-4B0D-A9C9-4907D57BEF2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43087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E6E1E99-46A3-4456-9DD7-F1D2AA23A15C}" type="slidenum">
              <a:rPr lang="en-US"/>
              <a:pPr/>
              <a:t>5</a:t>
            </a:fld>
            <a:endParaRPr lang="en-US"/>
          </a:p>
        </p:txBody>
      </p:sp>
      <p:sp>
        <p:nvSpPr>
          <p:cNvPr id="68813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96975" y="681038"/>
            <a:ext cx="4540250" cy="340518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8813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23925" y="4313238"/>
            <a:ext cx="5086350" cy="40862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r>
              <a:rPr lang="en-US"/>
              <a:t>Very simple process.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AC82B9A-88D6-4096-A080-F1C82B40DB15}" type="slidenum">
              <a:rPr lang="en-US"/>
              <a:pPr/>
              <a:t>6</a:t>
            </a:fld>
            <a:endParaRPr lang="en-US"/>
          </a:p>
        </p:txBody>
      </p:sp>
      <p:sp>
        <p:nvSpPr>
          <p:cNvPr id="724994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98563" y="681038"/>
            <a:ext cx="4540250" cy="340518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2499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23925" y="4313238"/>
            <a:ext cx="5086350" cy="40862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r>
              <a:rPr lang="en-US"/>
              <a:t>One of many ways—don’t have to do cname but it is easy.  Note that usually address is already in local name server and you don’t do all these steps.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D8E09BB-0447-4493-BB86-DC7C6BACB8BE}" type="slidenum">
              <a:rPr lang="en-US"/>
              <a:pPr/>
              <a:t>8</a:t>
            </a:fld>
            <a:endParaRPr lang="en-US"/>
          </a:p>
        </p:txBody>
      </p:sp>
      <p:sp>
        <p:nvSpPr>
          <p:cNvPr id="73933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96975" y="681038"/>
            <a:ext cx="4540250" cy="340518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3933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23925" y="4313238"/>
            <a:ext cx="5086350" cy="40862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1578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DA715E1-D0B5-4FF8-B8FB-32C1612CE501}" type="slidenum">
              <a:rPr lang="en-US"/>
              <a:pPr/>
              <a:t>9</a:t>
            </a:fld>
            <a:endParaRPr lang="en-US"/>
          </a:p>
        </p:txBody>
      </p:sp>
      <p:sp>
        <p:nvSpPr>
          <p:cNvPr id="741378" name="Rectangle 1026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96975" y="681038"/>
            <a:ext cx="4540250" cy="340518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41379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923925" y="4313238"/>
            <a:ext cx="5086350" cy="40862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9308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F56278E-D947-46D1-ACCF-3DA67DBAEF5A}" type="slidenum">
              <a:rPr lang="en-US"/>
              <a:pPr/>
              <a:t>11</a:t>
            </a:fld>
            <a:endParaRPr lang="en-US"/>
          </a:p>
        </p:txBody>
      </p:sp>
      <p:sp>
        <p:nvSpPr>
          <p:cNvPr id="750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0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F064704-B961-469E-B5C6-7BE0E15F2D03}" type="slidenum">
              <a:rPr lang="en-US"/>
              <a:pPr/>
              <a:t>13</a:t>
            </a:fld>
            <a:endParaRPr lang="en-US"/>
          </a:p>
        </p:txBody>
      </p:sp>
      <p:sp>
        <p:nvSpPr>
          <p:cNvPr id="7464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64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61C80D60-5A37-4521-AA98-D2CBC46F490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500B94A-A040-4F26-BA6F-74AF07B59C7E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66914" name="Rectangle 2">
            <a:extLst>
              <a:ext uri="{FF2B5EF4-FFF2-40B4-BE49-F238E27FC236}">
                <a16:creationId xmlns:a16="http://schemas.microsoft.com/office/drawing/2014/main" id="{336687D9-2DED-4D58-BC73-CBFD042580CB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6915" name="Rectangle 3">
            <a:extLst>
              <a:ext uri="{FF2B5EF4-FFF2-40B4-BE49-F238E27FC236}">
                <a16:creationId xmlns:a16="http://schemas.microsoft.com/office/drawing/2014/main" id="{57EC978B-A425-404B-93DF-6890FC156DE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Note that the CDN solution may easily move the web server and application server to edge proxy nodes, but the centralized database server quickly becomes a performance bottleneck</a:t>
            </a:r>
          </a:p>
        </p:txBody>
      </p:sp>
    </p:spTree>
    <p:extLst>
      <p:ext uri="{BB962C8B-B14F-4D97-AF65-F5344CB8AC3E}">
        <p14:creationId xmlns:p14="http://schemas.microsoft.com/office/powerpoint/2010/main" val="31726688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C65F2C9C-C003-460E-BBB3-F6A95362A5C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274717F-159D-4539-ACBB-3B8490401ECD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26978" name="Rectangle 2">
            <a:extLst>
              <a:ext uri="{FF2B5EF4-FFF2-40B4-BE49-F238E27FC236}">
                <a16:creationId xmlns:a16="http://schemas.microsoft.com/office/drawing/2014/main" id="{F5628D2C-124D-4799-A17B-21C80A5BD3BE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79" name="Rectangle 3">
            <a:extLst>
              <a:ext uri="{FF2B5EF4-FFF2-40B4-BE49-F238E27FC236}">
                <a16:creationId xmlns:a16="http://schemas.microsoft.com/office/drawing/2014/main" id="{DBE149FE-B7ED-4CD7-8EE4-111C817259F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Note that the CDN solution may easily move the web server and application server to edge proxy nodes, but the centralized database server quickly becomes a performance bottleneck</a:t>
            </a:r>
          </a:p>
        </p:txBody>
      </p:sp>
    </p:spTree>
    <p:extLst>
      <p:ext uri="{BB962C8B-B14F-4D97-AF65-F5344CB8AC3E}">
        <p14:creationId xmlns:p14="http://schemas.microsoft.com/office/powerpoint/2010/main" val="32389888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45" name="Picture 9" descr="COV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ltGray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339" name="Rectangle 3"/>
          <p:cNvSpPr>
            <a:spLocks noGrp="1" noChangeArrowheads="1"/>
          </p:cNvSpPr>
          <p:nvPr>
            <p:ph type="ctrTitle"/>
          </p:nvPr>
        </p:nvSpPr>
        <p:spPr>
          <a:xfrm>
            <a:off x="2133600" y="1438275"/>
            <a:ext cx="7010400" cy="1143000"/>
          </a:xfrm>
        </p:spPr>
        <p:txBody>
          <a:bodyPr anchor="ctr"/>
          <a:lstStyle>
            <a:lvl1pPr>
              <a:defRPr sz="2800"/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14340" name="Rectangle 4"/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4724400" y="3352800"/>
            <a:ext cx="2895600" cy="762000"/>
          </a:xfrm>
        </p:spPr>
        <p:txBody>
          <a:bodyPr/>
          <a:lstStyle>
            <a:lvl1pPr marL="0" indent="0">
              <a:buFontTx/>
              <a:buNone/>
              <a:defRPr sz="1800" i="1"/>
            </a:lvl1pPr>
          </a:lstStyle>
          <a:p>
            <a:pPr lvl="0"/>
            <a:r>
              <a:rPr lang="en-US" noProof="0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433727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600700" y="228600"/>
            <a:ext cx="1790700" cy="5867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228600"/>
            <a:ext cx="5219700" cy="5867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967904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2B778-C3E4-D449-91BF-E53535B02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264FC2-4BDA-584E-B69C-F89420B739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C766B1-3AF7-DF43-903E-51F91D4F0D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fld id="{75634DC3-941C-5249-8375-A95EE34A7E42}" type="datetime1">
              <a:rPr lang="en-US" b="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t>8/16/2019</a:t>
            </a:fld>
            <a:endParaRPr lang="en-US" b="0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F10729-66C4-6D40-9862-860945B192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b="0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105A5C-6AB0-6047-835F-B9F3021CB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fld id="{E9DEA8ED-CB26-6A41-9F8D-AD456722272D}" type="slidenum">
              <a:rPr lang="en-US" b="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b="0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0978124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/>
          <p:cNvSpPr>
            <a:spLocks noGrp="1" noChangeArrowheads="1"/>
          </p:cNvSpPr>
          <p:nvPr>
            <p:ph idx="5"/>
          </p:nvPr>
        </p:nvSpPr>
        <p:spPr bwMode="white">
          <a:xfrm>
            <a:off x="514880" y="1257301"/>
            <a:ext cx="5457114" cy="4610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54790" tIns="27391" rIns="54790" bIns="27391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title"/>
          </p:nvPr>
        </p:nvSpPr>
        <p:spPr bwMode="white">
          <a:xfrm>
            <a:off x="486307" y="304805"/>
            <a:ext cx="7142820" cy="671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54790" tIns="27391" rIns="54790" bIns="27391"/>
          <a:lstStyle/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893842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>
              <a:defRPr sz="1625"/>
            </a:lvl2pPr>
            <a:lvl3pPr marL="252261" indent="106290">
              <a:defRPr sz="1625">
                <a:solidFill>
                  <a:srgbClr val="3C3C3C"/>
                </a:solidFill>
              </a:defRPr>
            </a:lvl3pPr>
            <a:lvl4pPr marL="511609" indent="99203">
              <a:tabLst/>
              <a:defRPr sz="1625">
                <a:solidFill>
                  <a:srgbClr val="3C3C3C"/>
                </a:solidFill>
              </a:defRPr>
            </a:lvl4pPr>
            <a:lvl5pPr marL="717103" indent="151640">
              <a:tabLst/>
              <a:defRPr sz="1625">
                <a:solidFill>
                  <a:srgbClr val="3C3C3C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199465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92678338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DD2C2-D0F9-4221-BB55-9CFFF59CF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D0B1BF-A575-4E6C-9F10-1679DDE3DD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8E7B61-5623-4191-B52B-031AE222B3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B2D3EE-CEB4-475A-A6BE-F16990E94A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2BC0ED-F3C5-476D-B3D3-18E10B2715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3AA5B5A-CCAF-4099-A0EC-C1142DB5D4CB}" type="slidenum">
              <a:rPr kumimoji="0" lang="en-US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574678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60E3031C-DFDE-4470-8413-7CBC94FD59E3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6EC67D7-5D6F-437A-8A94-559C754BACBC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691261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147750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45209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0861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924300" y="1981200"/>
            <a:ext cx="30861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318301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64765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09532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549528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975544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139863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.png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6.xml"/></Relationships>
</file>

<file path=ppt/slideMasters/_rels/slideMaster6.xml.rels><?xml version="1.0" encoding="UTF-8" standalone="yes"?>
<Relationships xmlns="http://schemas.openxmlformats.org/package/2006/relationships"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3" name="Picture 9" descr="9743 background no logo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ltGray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228600"/>
            <a:ext cx="71628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invGray">
          <a:xfrm>
            <a:off x="685800" y="1981200"/>
            <a:ext cx="63246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FF9900"/>
          </a:solidFill>
          <a:effectLst>
            <a:outerShdw blurRad="38100" dist="38100" dir="2700000" algn="tl">
              <a:srgbClr val="000000"/>
            </a:outerShdw>
          </a:effectLst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FF9900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FF9900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FF9900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FF9900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</a:defRPr>
      </a:lvl5pPr>
      <a:lvl6pPr marL="4572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FF9900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</a:defRPr>
      </a:lvl6pPr>
      <a:lvl7pPr marL="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FF9900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</a:defRPr>
      </a:lvl7pPr>
      <a:lvl8pPr marL="13716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FF9900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</a:defRPr>
      </a:lvl8pPr>
      <a:lvl9pPr marL="18288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FF9900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</a:defRPr>
      </a:lvl9pPr>
    </p:titleStyle>
    <p:bodyStyle>
      <a:lvl1pPr marL="227013" indent="-227013" algn="l" rtl="0" eaLnBrk="0" fontAlgn="base" hangingPunct="0">
        <a:lnSpc>
          <a:spcPct val="90000"/>
        </a:lnSpc>
        <a:spcBef>
          <a:spcPct val="40000"/>
        </a:spcBef>
        <a:spcAft>
          <a:spcPct val="0"/>
        </a:spcAft>
        <a:buClr>
          <a:srgbClr val="FF9900"/>
        </a:buClr>
        <a:buChar char="•"/>
        <a:defRPr sz="2400">
          <a:solidFill>
            <a:srgbClr val="FFFFFF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</a:defRPr>
      </a:lvl1pPr>
      <a:lvl2pPr marL="688975" indent="-231775" algn="l" rtl="0" eaLnBrk="0" fontAlgn="base" hangingPunct="0">
        <a:lnSpc>
          <a:spcPct val="90000"/>
        </a:lnSpc>
        <a:spcBef>
          <a:spcPct val="25000"/>
        </a:spcBef>
        <a:spcAft>
          <a:spcPct val="0"/>
        </a:spcAft>
        <a:buClr>
          <a:srgbClr val="FF9900"/>
        </a:buClr>
        <a:buChar char="-"/>
        <a:defRPr sz="2000">
          <a:solidFill>
            <a:srgbClr val="FFFFFF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2pPr>
      <a:lvl3pPr marL="1089025" indent="-174625" algn="l" rtl="0" eaLnBrk="0" fontAlgn="base" hangingPunct="0">
        <a:spcBef>
          <a:spcPct val="20000"/>
        </a:spcBef>
        <a:spcAft>
          <a:spcPct val="0"/>
        </a:spcAft>
        <a:buChar char="•"/>
        <a:defRPr sz="2400" b="1">
          <a:solidFill>
            <a:srgbClr val="FFFFFF"/>
          </a:solidFill>
          <a:latin typeface="+mn-lt"/>
        </a:defRPr>
      </a:lvl3pPr>
      <a:lvl4pPr marL="1541463" indent="-169863" algn="l" rtl="0" eaLnBrk="0" fontAlgn="base" hangingPunct="0">
        <a:spcBef>
          <a:spcPct val="20000"/>
        </a:spcBef>
        <a:spcAft>
          <a:spcPct val="0"/>
        </a:spcAft>
        <a:buChar char="•"/>
        <a:defRPr sz="2400" b="1">
          <a:solidFill>
            <a:srgbClr val="FFFFFF"/>
          </a:solidFill>
          <a:latin typeface="+mn-lt"/>
        </a:defRPr>
      </a:lvl4pPr>
      <a:lvl5pPr marL="2005013" indent="-176213" algn="l" rtl="0" eaLnBrk="0" fontAlgn="base" hangingPunct="0">
        <a:spcBef>
          <a:spcPct val="20000"/>
        </a:spcBef>
        <a:spcAft>
          <a:spcPct val="0"/>
        </a:spcAft>
        <a:buChar char="•"/>
        <a:defRPr sz="2400" b="1">
          <a:solidFill>
            <a:srgbClr val="FFFFFF"/>
          </a:solidFill>
          <a:latin typeface="+mn-lt"/>
        </a:defRPr>
      </a:lvl5pPr>
      <a:lvl6pPr marL="2462213" indent="-176213" algn="l" rtl="0" eaLnBrk="0" fontAlgn="base" hangingPunct="0">
        <a:spcBef>
          <a:spcPct val="20000"/>
        </a:spcBef>
        <a:spcAft>
          <a:spcPct val="0"/>
        </a:spcAft>
        <a:buChar char="•"/>
        <a:defRPr sz="2400" b="1">
          <a:solidFill>
            <a:srgbClr val="FFFFFF"/>
          </a:solidFill>
          <a:latin typeface="+mn-lt"/>
        </a:defRPr>
      </a:lvl6pPr>
      <a:lvl7pPr marL="2919413" indent="-176213" algn="l" rtl="0" eaLnBrk="0" fontAlgn="base" hangingPunct="0">
        <a:spcBef>
          <a:spcPct val="20000"/>
        </a:spcBef>
        <a:spcAft>
          <a:spcPct val="0"/>
        </a:spcAft>
        <a:buChar char="•"/>
        <a:defRPr sz="2400" b="1">
          <a:solidFill>
            <a:srgbClr val="FFFFFF"/>
          </a:solidFill>
          <a:latin typeface="+mn-lt"/>
        </a:defRPr>
      </a:lvl7pPr>
      <a:lvl8pPr marL="3376613" indent="-176213" algn="l" rtl="0" eaLnBrk="0" fontAlgn="base" hangingPunct="0">
        <a:spcBef>
          <a:spcPct val="20000"/>
        </a:spcBef>
        <a:spcAft>
          <a:spcPct val="0"/>
        </a:spcAft>
        <a:buChar char="•"/>
        <a:defRPr sz="2400" b="1">
          <a:solidFill>
            <a:srgbClr val="FFFFFF"/>
          </a:solidFill>
          <a:latin typeface="+mn-lt"/>
        </a:defRPr>
      </a:lvl8pPr>
      <a:lvl9pPr marL="3833813" indent="-176213" algn="l" rtl="0" eaLnBrk="0" fontAlgn="base" hangingPunct="0">
        <a:spcBef>
          <a:spcPct val="20000"/>
        </a:spcBef>
        <a:spcAft>
          <a:spcPct val="0"/>
        </a:spcAft>
        <a:buChar char="•"/>
        <a:defRPr sz="2400" b="1">
          <a:solidFill>
            <a:srgbClr val="FFFFFF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959014E-C7C3-3F48-9894-EFC57AE9C3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617F78-2F1F-F24C-BD85-031A29A9EB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C0C3A6-118D-F144-9D28-EABD2FB937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fld id="{5969AF61-2ED8-9F4B-A9A7-10D780962E54}" type="datetime1">
              <a:rPr lang="en-US" b="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t>8/16/2019</a:t>
            </a:fld>
            <a:endParaRPr lang="en-US" b="0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B97627-9242-6543-B4AF-7B652BA452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b="0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6C0A42-C023-3942-9058-3CFD907C15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fld id="{E9DEA8ED-CB26-6A41-9F8D-AD456722272D}" type="slidenum">
              <a:rPr lang="en-US" b="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b="0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5107675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905"/>
            <a:ext cx="9144000" cy="6858000"/>
          </a:xfrm>
          <a:prstGeom prst="rect">
            <a:avLst/>
          </a:prstGeom>
        </p:spPr>
      </p:pic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2" y="381000"/>
            <a:ext cx="7359759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30609" tIns="65305" rIns="130609" bIns="65305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95400"/>
            <a:ext cx="8229600" cy="4830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30609" tIns="65305" rIns="130609" bIns="6530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5"/>
            <a:r>
              <a:rPr lang="en-US" dirty="0"/>
              <a:t>Third level</a:t>
            </a:r>
          </a:p>
          <a:p>
            <a:pPr lvl="6"/>
            <a:r>
              <a:rPr lang="en-US" dirty="0"/>
              <a:t>Fourth level</a:t>
            </a:r>
          </a:p>
          <a:p>
            <a:pPr lvl="7"/>
            <a:r>
              <a:rPr lang="en-US" dirty="0"/>
              <a:t>Fifth level</a:t>
            </a:r>
          </a:p>
        </p:txBody>
      </p:sp>
      <p:sp>
        <p:nvSpPr>
          <p:cNvPr id="8" name="Rectangle 7"/>
          <p:cNvSpPr/>
          <p:nvPr userDrawn="1"/>
        </p:nvSpPr>
        <p:spPr bwMode="auto">
          <a:xfrm>
            <a:off x="334536" y="379141"/>
            <a:ext cx="89210" cy="457200"/>
          </a:xfrm>
          <a:prstGeom prst="rect">
            <a:avLst/>
          </a:prstGeom>
          <a:solidFill>
            <a:srgbClr val="0096D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1631" tIns="40816" rIns="81631" bIns="40816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81630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25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" name="Rectangle 23"/>
          <p:cNvSpPr>
            <a:spLocks noChangeArrowheads="1"/>
          </p:cNvSpPr>
          <p:nvPr userDrawn="1"/>
        </p:nvSpPr>
        <p:spPr bwMode="white">
          <a:xfrm>
            <a:off x="2833449" y="6520180"/>
            <a:ext cx="3505200" cy="337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1631" tIns="40816" rIns="81631" bIns="40816" anchor="ctr"/>
          <a:lstStyle/>
          <a:p>
            <a:pPr marL="0" marR="0" indent="0" algn="ctr" defTabSz="8163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88" i="1" dirty="0">
                <a:solidFill>
                  <a:srgbClr val="FFFFFF"/>
                </a:solidFill>
                <a:latin typeface="Verdana" pitchFamily="34" charset="0"/>
                <a:ea typeface="ＭＳ Ｐゴシック" pitchFamily="-65" charset="-128"/>
              </a:rPr>
              <a:t>©2017 AKAMAI</a:t>
            </a:r>
            <a:r>
              <a:rPr lang="en-US" sz="688" b="1" i="1" dirty="0">
                <a:solidFill>
                  <a:srgbClr val="FFFFFF"/>
                </a:solidFill>
                <a:latin typeface="Verdana" pitchFamily="34" charset="0"/>
                <a:ea typeface="ＭＳ Ｐゴシック" pitchFamily="-65" charset="-128"/>
              </a:rPr>
              <a:t>  |  FASTER</a:t>
            </a:r>
            <a:r>
              <a:rPr lang="en-US" sz="688" b="1" i="1" baseline="0" dirty="0">
                <a:solidFill>
                  <a:srgbClr val="FFFFFF"/>
                </a:solidFill>
                <a:latin typeface="Verdana" pitchFamily="34" charset="0"/>
                <a:ea typeface="ＭＳ Ｐゴシック" pitchFamily="-65" charset="-128"/>
              </a:rPr>
              <a:t> FORWARD</a:t>
            </a:r>
            <a:r>
              <a:rPr lang="en-US" sz="688" b="1" i="1" baseline="34000" dirty="0">
                <a:solidFill>
                  <a:srgbClr val="FFFFFF"/>
                </a:solidFill>
                <a:latin typeface="Verdana" pitchFamily="34" charset="0"/>
                <a:ea typeface="ＭＳ Ｐゴシック" pitchFamily="-65" charset="-128"/>
              </a:rPr>
              <a:t>TM</a:t>
            </a:r>
          </a:p>
        </p:txBody>
      </p:sp>
      <p:pic>
        <p:nvPicPr>
          <p:cNvPr id="3" name="Picture 2" descr="New_Akamai_Logo_RGB.png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79" t="21844" r="9471" b="17195"/>
          <a:stretch/>
        </p:blipFill>
        <p:spPr>
          <a:xfrm>
            <a:off x="7895904" y="318282"/>
            <a:ext cx="919101" cy="525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2217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2125">
          <a:solidFill>
            <a:srgbClr val="191919"/>
          </a:solidFill>
          <a:latin typeface="Arial"/>
          <a:ea typeface="+mj-ea"/>
          <a:cs typeface="Arial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313">
          <a:solidFill>
            <a:schemeClr val="tx1"/>
          </a:solidFill>
          <a:latin typeface="Verdana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313">
          <a:solidFill>
            <a:schemeClr val="tx1"/>
          </a:solidFill>
          <a:latin typeface="Verdana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313">
          <a:solidFill>
            <a:schemeClr val="tx1"/>
          </a:solidFill>
          <a:latin typeface="Verdana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313">
          <a:solidFill>
            <a:schemeClr val="tx1"/>
          </a:solidFill>
          <a:latin typeface="Verdana" pitchFamily="34" charset="0"/>
        </a:defRPr>
      </a:lvl5pPr>
      <a:lvl6pPr marL="408153" algn="l" rtl="0" eaLnBrk="1" fontAlgn="base" hangingPunct="1">
        <a:spcBef>
          <a:spcPct val="0"/>
        </a:spcBef>
        <a:spcAft>
          <a:spcPct val="0"/>
        </a:spcAft>
        <a:defRPr sz="2313">
          <a:solidFill>
            <a:schemeClr val="tx1"/>
          </a:solidFill>
          <a:latin typeface="Verdana" pitchFamily="34" charset="0"/>
        </a:defRPr>
      </a:lvl6pPr>
      <a:lvl7pPr marL="816306" algn="l" rtl="0" eaLnBrk="1" fontAlgn="base" hangingPunct="1">
        <a:spcBef>
          <a:spcPct val="0"/>
        </a:spcBef>
        <a:spcAft>
          <a:spcPct val="0"/>
        </a:spcAft>
        <a:defRPr sz="2313">
          <a:solidFill>
            <a:schemeClr val="tx1"/>
          </a:solidFill>
          <a:latin typeface="Verdana" pitchFamily="34" charset="0"/>
        </a:defRPr>
      </a:lvl7pPr>
      <a:lvl8pPr marL="1224459" algn="l" rtl="0" eaLnBrk="1" fontAlgn="base" hangingPunct="1">
        <a:spcBef>
          <a:spcPct val="0"/>
        </a:spcBef>
        <a:spcAft>
          <a:spcPct val="0"/>
        </a:spcAft>
        <a:defRPr sz="2313">
          <a:solidFill>
            <a:schemeClr val="tx1"/>
          </a:solidFill>
          <a:latin typeface="Verdana" pitchFamily="34" charset="0"/>
        </a:defRPr>
      </a:lvl8pPr>
      <a:lvl9pPr marL="1632613" algn="l" rtl="0" eaLnBrk="1" fontAlgn="base" hangingPunct="1">
        <a:spcBef>
          <a:spcPct val="0"/>
        </a:spcBef>
        <a:spcAft>
          <a:spcPct val="0"/>
        </a:spcAft>
        <a:defRPr sz="2313">
          <a:solidFill>
            <a:schemeClr val="tx1"/>
          </a:solidFill>
          <a:latin typeface="Verdana" pitchFamily="34" charset="0"/>
        </a:defRPr>
      </a:lvl9pPr>
    </p:titleStyle>
    <p:bodyStyle>
      <a:lvl1pPr marL="0" indent="0" algn="l" defTabSz="564044" rtl="0" eaLnBrk="1" fontAlgn="base" hangingPunct="1">
        <a:spcBef>
          <a:spcPct val="20000"/>
        </a:spcBef>
        <a:spcAft>
          <a:spcPct val="0"/>
        </a:spcAft>
        <a:buClr>
          <a:srgbClr val="FF9900"/>
        </a:buClr>
        <a:buNone/>
        <a:defRPr sz="1938" cap="none" baseline="0">
          <a:solidFill>
            <a:srgbClr val="191919"/>
          </a:solidFill>
          <a:latin typeface="Arial"/>
          <a:ea typeface="+mn-ea"/>
          <a:cs typeface="Arial"/>
        </a:defRPr>
      </a:lvl1pPr>
      <a:lvl2pPr marL="109130" indent="-109130" algn="l" defTabSz="564044" rtl="0" eaLnBrk="1" fontAlgn="base" hangingPunct="1">
        <a:spcBef>
          <a:spcPct val="20000"/>
        </a:spcBef>
        <a:spcAft>
          <a:spcPct val="0"/>
        </a:spcAft>
        <a:buClr>
          <a:srgbClr val="FF9900"/>
        </a:buClr>
        <a:buChar char="•"/>
        <a:tabLst/>
        <a:defRPr sz="1625">
          <a:solidFill>
            <a:srgbClr val="191919"/>
          </a:solidFill>
          <a:latin typeface="Arial" pitchFamily="34" charset="0"/>
          <a:cs typeface="Arial" pitchFamily="34" charset="0"/>
        </a:defRPr>
      </a:lvl2pPr>
      <a:lvl3pPr marL="0" indent="103456" algn="l" rtl="0" eaLnBrk="1" fontAlgn="base" hangingPunct="1">
        <a:spcBef>
          <a:spcPct val="20000"/>
        </a:spcBef>
        <a:spcAft>
          <a:spcPct val="0"/>
        </a:spcAft>
        <a:buClr>
          <a:srgbClr val="FF9900"/>
        </a:buClr>
        <a:buChar char="•"/>
        <a:defRPr sz="1063">
          <a:solidFill>
            <a:schemeClr val="tx1"/>
          </a:solidFill>
          <a:latin typeface="Arial"/>
          <a:cs typeface="Arial"/>
        </a:defRPr>
      </a:lvl3pPr>
      <a:lvl4pPr marL="0" indent="103456" algn="l" rtl="0" eaLnBrk="1" fontAlgn="base" hangingPunct="1">
        <a:spcBef>
          <a:spcPct val="20000"/>
        </a:spcBef>
        <a:spcAft>
          <a:spcPct val="0"/>
        </a:spcAft>
        <a:buClr>
          <a:srgbClr val="FF9900"/>
        </a:buClr>
        <a:buChar char="•"/>
        <a:tabLst>
          <a:tab pos="304698" algn="l"/>
          <a:tab pos="717103" algn="l"/>
        </a:tabLst>
        <a:defRPr sz="1063">
          <a:solidFill>
            <a:schemeClr val="tx1"/>
          </a:solidFill>
          <a:latin typeface="Arial"/>
          <a:cs typeface="Arial"/>
        </a:defRPr>
      </a:lvl4pPr>
      <a:lvl5pPr marL="0" indent="103456" algn="l" rtl="0" eaLnBrk="1" fontAlgn="base" hangingPunct="1">
        <a:spcBef>
          <a:spcPct val="20000"/>
        </a:spcBef>
        <a:spcAft>
          <a:spcPct val="0"/>
        </a:spcAft>
        <a:buClr>
          <a:srgbClr val="FF9900"/>
        </a:buClr>
        <a:buChar char="•"/>
        <a:tabLst>
          <a:tab pos="304698" algn="l"/>
          <a:tab pos="717103" algn="l"/>
        </a:tabLst>
        <a:defRPr sz="1063">
          <a:solidFill>
            <a:schemeClr val="tx1"/>
          </a:solidFill>
          <a:latin typeface="Arial"/>
          <a:cs typeface="Arial"/>
        </a:defRPr>
      </a:lvl5pPr>
      <a:lvl6pPr marL="358552" indent="-106290" algn="l" defTabSz="564044" rtl="0" eaLnBrk="1" fontAlgn="base" hangingPunct="1">
        <a:spcBef>
          <a:spcPct val="20000"/>
        </a:spcBef>
        <a:spcAft>
          <a:spcPct val="0"/>
        </a:spcAft>
        <a:buClr>
          <a:srgbClr val="FF9900"/>
        </a:buClr>
        <a:buChar char="•"/>
        <a:tabLst/>
        <a:defRPr sz="1625">
          <a:solidFill>
            <a:srgbClr val="191919"/>
          </a:solidFill>
          <a:latin typeface="Arial" pitchFamily="34" charset="0"/>
          <a:cs typeface="Arial" pitchFamily="34" charset="0"/>
        </a:defRPr>
      </a:lvl6pPr>
      <a:lvl7pPr marL="610813" indent="-99203" algn="l" defTabSz="564044" rtl="0" eaLnBrk="1" fontAlgn="base" hangingPunct="1">
        <a:spcBef>
          <a:spcPct val="20000"/>
        </a:spcBef>
        <a:spcAft>
          <a:spcPct val="0"/>
        </a:spcAft>
        <a:buClr>
          <a:srgbClr val="FF9900"/>
        </a:buClr>
        <a:buChar char="•"/>
        <a:tabLst/>
        <a:defRPr sz="1625">
          <a:solidFill>
            <a:srgbClr val="191919"/>
          </a:solidFill>
          <a:latin typeface="Arial" pitchFamily="34" charset="0"/>
          <a:cs typeface="Arial" pitchFamily="34" charset="0"/>
        </a:defRPr>
      </a:lvl7pPr>
      <a:lvl8pPr marL="868743" indent="-104873" algn="l" defTabSz="564044" rtl="0" eaLnBrk="1" fontAlgn="base" hangingPunct="1">
        <a:spcBef>
          <a:spcPct val="20000"/>
        </a:spcBef>
        <a:spcAft>
          <a:spcPct val="0"/>
        </a:spcAft>
        <a:buClr>
          <a:srgbClr val="FF9900"/>
        </a:buClr>
        <a:buChar char="•"/>
        <a:tabLst/>
        <a:defRPr sz="1625">
          <a:solidFill>
            <a:srgbClr val="191919"/>
          </a:solidFill>
          <a:latin typeface="Arial" pitchFamily="34" charset="0"/>
          <a:cs typeface="Arial" pitchFamily="34" charset="0"/>
        </a:defRPr>
      </a:lvl8pPr>
      <a:lvl9pPr marL="3469301" indent="-204076" algn="l" rtl="0" eaLnBrk="1" fontAlgn="base" hangingPunct="1">
        <a:spcBef>
          <a:spcPct val="20000"/>
        </a:spcBef>
        <a:spcAft>
          <a:spcPct val="0"/>
        </a:spcAft>
        <a:buClr>
          <a:srgbClr val="FF9900"/>
        </a:buClr>
        <a:buChar char="•"/>
        <a:defRPr sz="1438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816306" rtl="0" eaLnBrk="1" latinLnBrk="0" hangingPunct="1">
        <a:defRPr sz="1625" kern="1200">
          <a:solidFill>
            <a:schemeClr val="tx1"/>
          </a:solidFill>
          <a:latin typeface="+mn-lt"/>
          <a:ea typeface="+mn-ea"/>
          <a:cs typeface="+mn-cs"/>
        </a:defRPr>
      </a:lvl1pPr>
      <a:lvl2pPr marL="408153" algn="l" defTabSz="816306" rtl="0" eaLnBrk="1" latinLnBrk="0" hangingPunct="1">
        <a:defRPr sz="1625" kern="1200">
          <a:solidFill>
            <a:schemeClr val="tx1"/>
          </a:solidFill>
          <a:latin typeface="+mn-lt"/>
          <a:ea typeface="+mn-ea"/>
          <a:cs typeface="+mn-cs"/>
        </a:defRPr>
      </a:lvl2pPr>
      <a:lvl3pPr marL="816306" algn="l" defTabSz="816306" rtl="0" eaLnBrk="1" latinLnBrk="0" hangingPunct="1">
        <a:defRPr sz="1625" kern="1200">
          <a:solidFill>
            <a:schemeClr val="tx1"/>
          </a:solidFill>
          <a:latin typeface="+mn-lt"/>
          <a:ea typeface="+mn-ea"/>
          <a:cs typeface="+mn-cs"/>
        </a:defRPr>
      </a:lvl3pPr>
      <a:lvl4pPr marL="1224459" algn="l" defTabSz="816306" rtl="0" eaLnBrk="1" latinLnBrk="0" hangingPunct="1">
        <a:defRPr sz="1625" kern="1200">
          <a:solidFill>
            <a:schemeClr val="tx1"/>
          </a:solidFill>
          <a:latin typeface="+mn-lt"/>
          <a:ea typeface="+mn-ea"/>
          <a:cs typeface="+mn-cs"/>
        </a:defRPr>
      </a:lvl4pPr>
      <a:lvl5pPr marL="1632613" algn="l" defTabSz="816306" rtl="0" eaLnBrk="1" latinLnBrk="0" hangingPunct="1">
        <a:defRPr sz="1625" kern="1200">
          <a:solidFill>
            <a:schemeClr val="tx1"/>
          </a:solidFill>
          <a:latin typeface="+mn-lt"/>
          <a:ea typeface="+mn-ea"/>
          <a:cs typeface="+mn-cs"/>
        </a:defRPr>
      </a:lvl5pPr>
      <a:lvl6pPr marL="2040766" algn="l" defTabSz="816306" rtl="0" eaLnBrk="1" latinLnBrk="0" hangingPunct="1">
        <a:defRPr sz="1625" kern="1200">
          <a:solidFill>
            <a:schemeClr val="tx1"/>
          </a:solidFill>
          <a:latin typeface="+mn-lt"/>
          <a:ea typeface="+mn-ea"/>
          <a:cs typeface="+mn-cs"/>
        </a:defRPr>
      </a:lvl6pPr>
      <a:lvl7pPr marL="2448919" algn="l" defTabSz="816306" rtl="0" eaLnBrk="1" latinLnBrk="0" hangingPunct="1">
        <a:defRPr sz="1625" kern="1200">
          <a:solidFill>
            <a:schemeClr val="tx1"/>
          </a:solidFill>
          <a:latin typeface="+mn-lt"/>
          <a:ea typeface="+mn-ea"/>
          <a:cs typeface="+mn-cs"/>
        </a:defRPr>
      </a:lvl7pPr>
      <a:lvl8pPr marL="2857071" algn="l" defTabSz="816306" rtl="0" eaLnBrk="1" latinLnBrk="0" hangingPunct="1">
        <a:defRPr sz="1625" kern="1200">
          <a:solidFill>
            <a:schemeClr val="tx1"/>
          </a:solidFill>
          <a:latin typeface="+mn-lt"/>
          <a:ea typeface="+mn-ea"/>
          <a:cs typeface="+mn-cs"/>
        </a:defRPr>
      </a:lvl8pPr>
      <a:lvl9pPr marL="3265224" algn="l" defTabSz="816306" rtl="0" eaLnBrk="1" latinLnBrk="0" hangingPunct="1">
        <a:defRPr sz="162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gradFill rotWithShape="0">
          <a:gsLst>
            <a:gs pos="0">
              <a:srgbClr val="292929"/>
            </a:gs>
            <a:gs pos="100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38" descr="07_AR-IR_Slide_Template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6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47" name="Rectangle 23"/>
          <p:cNvSpPr>
            <a:spLocks noChangeArrowheads="1"/>
          </p:cNvSpPr>
          <p:nvPr userDrawn="1"/>
        </p:nvSpPr>
        <p:spPr bwMode="white">
          <a:xfrm>
            <a:off x="2892425" y="6545263"/>
            <a:ext cx="3505200" cy="231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>
              <a:defRPr/>
            </a:pPr>
            <a:r>
              <a:rPr lang="en-US" sz="800" b="1">
                <a:solidFill>
                  <a:schemeClr val="tx1"/>
                </a:solidFill>
                <a:ea typeface="ＭＳ Ｐゴシック" pitchFamily="-65" charset="-128"/>
              </a:rPr>
              <a:t>Powering a Better Internet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white">
          <a:xfrm>
            <a:off x="457200" y="1295400"/>
            <a:ext cx="8229600" cy="4830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9" name="Rectangle 19"/>
          <p:cNvSpPr>
            <a:spLocks noGrp="1" noChangeArrowheads="1"/>
          </p:cNvSpPr>
          <p:nvPr>
            <p:ph type="title"/>
          </p:nvPr>
        </p:nvSpPr>
        <p:spPr bwMode="white">
          <a:xfrm>
            <a:off x="457200" y="333375"/>
            <a:ext cx="7113588" cy="531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7" tIns="45713" rIns="91427" bIns="45713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44" name="Rectangle 20"/>
          <p:cNvSpPr>
            <a:spLocks noChangeArrowheads="1"/>
          </p:cNvSpPr>
          <p:nvPr/>
        </p:nvSpPr>
        <p:spPr bwMode="white">
          <a:xfrm>
            <a:off x="6248400" y="6543675"/>
            <a:ext cx="2590800" cy="231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1427" tIns="45713" rIns="91427" bIns="45713"/>
          <a:lstStyle/>
          <a:p>
            <a:pPr algn="r">
              <a:defRPr/>
            </a:pPr>
            <a:r>
              <a:rPr lang="en-US" sz="800" b="1" i="1" dirty="0">
                <a:solidFill>
                  <a:schemeClr val="tx1"/>
                </a:solidFill>
                <a:cs typeface="Arial" charset="0"/>
              </a:rPr>
              <a:t>© 2011 Akamai</a:t>
            </a:r>
          </a:p>
        </p:txBody>
      </p:sp>
      <p:sp>
        <p:nvSpPr>
          <p:cNvPr id="1048" name="Rectangle 24"/>
          <p:cNvSpPr>
            <a:spLocks noChangeArrowheads="1"/>
          </p:cNvSpPr>
          <p:nvPr userDrawn="1"/>
        </p:nvSpPr>
        <p:spPr bwMode="auto">
          <a:xfrm>
            <a:off x="111125" y="176213"/>
            <a:ext cx="174625" cy="839787"/>
          </a:xfrm>
          <a:prstGeom prst="rect">
            <a:avLst/>
          </a:prstGeom>
          <a:solidFill>
            <a:srgbClr val="FF8E1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spcBef>
                <a:spcPct val="20000"/>
              </a:spcBef>
              <a:buClr>
                <a:srgbClr val="FF9900"/>
              </a:buClr>
              <a:defRPr/>
            </a:pPr>
            <a:endParaRPr lang="en-US" sz="1400">
              <a:solidFill>
                <a:schemeClr val="tx1"/>
              </a:solidFill>
              <a:ea typeface="ＭＳ Ｐゴシック" pitchFamily="-65" charset="-128"/>
            </a:endParaRPr>
          </a:p>
        </p:txBody>
      </p:sp>
      <p:pic>
        <p:nvPicPr>
          <p:cNvPr id="1032" name="Picture 42" descr="logo"/>
          <p:cNvPicPr>
            <a:picLocks noChangeAspect="1"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446963" y="136525"/>
            <a:ext cx="1419225" cy="798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057601601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668" r:id="rId1"/>
  </p:sldLayoutIdLst>
  <p:transition>
    <p:fade/>
  </p:transition>
  <p:txStyles>
    <p:titleStyle>
      <a:lvl1pPr algn="l" rtl="0" eaLnBrk="0" fontAlgn="base" hangingPunct="0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Verdana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Verdana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Verdana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Verdana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Verdana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Verdana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Verdana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Verdana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FF9900"/>
        </a:buClr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FF9900"/>
        </a:buClr>
        <a:buChar char="•"/>
        <a:defRPr sz="20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FF9900"/>
        </a:buClr>
        <a:buChar char="•"/>
        <a:defRPr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FF9900"/>
        </a:buClr>
        <a:buChar char="•"/>
        <a:defRPr sz="16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FF9900"/>
        </a:buClr>
        <a:buChar char="•"/>
        <a:defRPr sz="16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rgbClr val="FF9900"/>
        </a:buClr>
        <a:buChar char="•"/>
        <a:defRPr sz="16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rgbClr val="FF9900"/>
        </a:buClr>
        <a:buChar char="•"/>
        <a:defRPr sz="16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rgbClr val="FF9900"/>
        </a:buClr>
        <a:buChar char="•"/>
        <a:defRPr sz="16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rgbClr val="FF9900"/>
        </a:buClr>
        <a:buChar char="•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407217D9-6BFB-4EFC-9126-FAA53B54DFC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75052C86-9AB8-4DDF-AC2C-BB6C0A26FC7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4A262528-90D4-437B-8BA1-C1B23B625D71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endParaRPr lang="en-US" altLang="en-US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0FCFBE88-B1C0-4E38-90EA-1603B012EF6F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en-US" altLang="en-US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273EA10A-5CDD-4984-AC5D-35B69A6FA45B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1C901552-2353-4BB1-9702-32788C8E79C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303313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</p:sldLayoutIdLst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B395B3B2-88DC-4574-BC28-1ED51FD1338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533400"/>
            <a:ext cx="7772400" cy="838200"/>
          </a:xfrm>
          <a:prstGeom prst="rect">
            <a:avLst/>
          </a:prstGeom>
          <a:solidFill>
            <a:schemeClr val="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FDC4F5FB-71A7-4A8D-AC0D-547A3044BB6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676400"/>
            <a:ext cx="7772400" cy="464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E6021ECE-4825-4898-8D40-9B09E58AF2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228600"/>
            <a:ext cx="8686800" cy="624840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4102" name="Rectangle 6">
            <a:extLst>
              <a:ext uri="{FF2B5EF4-FFF2-40B4-BE49-F238E27FC236}">
                <a16:creationId xmlns:a16="http://schemas.microsoft.com/office/drawing/2014/main" id="{06AF89C7-9CD0-4199-BACE-D1424D416D93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858000" y="6553200"/>
            <a:ext cx="21336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6A7C5FBD-248D-43D7-BA12-B7E3FE83D9A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518362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Helvetica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Helvetica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Helvetica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Helvetica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Helvetica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Helvetica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Helvetica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Helvetica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120000"/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120000"/>
        <a:buChar char="•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120000"/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120000"/>
        <a:buChar char="•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120000"/>
        <a:buChar char="•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SzPct val="120000"/>
        <a:buChar char="•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SzPct val="120000"/>
        <a:buChar char="•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SzPct val="120000"/>
        <a:buChar char="•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SzPct val="120000"/>
        <a:buChar char="•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oleObject" Target="../embeddings/oleObject6.bin"/><Relationship Id="rId18" Type="http://schemas.openxmlformats.org/officeDocument/2006/relationships/oleObject" Target="../embeddings/oleObject10.bin"/><Relationship Id="rId3" Type="http://schemas.openxmlformats.org/officeDocument/2006/relationships/notesSlide" Target="../notesSlides/notesSlide6.xml"/><Relationship Id="rId21" Type="http://schemas.openxmlformats.org/officeDocument/2006/relationships/image" Target="../media/image22.jpeg"/><Relationship Id="rId7" Type="http://schemas.openxmlformats.org/officeDocument/2006/relationships/oleObject" Target="../embeddings/oleObject2.bin"/><Relationship Id="rId12" Type="http://schemas.openxmlformats.org/officeDocument/2006/relationships/image" Target="../media/image18.png"/><Relationship Id="rId17" Type="http://schemas.openxmlformats.org/officeDocument/2006/relationships/oleObject" Target="../embeddings/oleObject9.bin"/><Relationship Id="rId2" Type="http://schemas.openxmlformats.org/officeDocument/2006/relationships/slideLayout" Target="../slideLayouts/slideLayout6.xml"/><Relationship Id="rId16" Type="http://schemas.openxmlformats.org/officeDocument/2006/relationships/oleObject" Target="../embeddings/oleObject8.bin"/><Relationship Id="rId20" Type="http://schemas.openxmlformats.org/officeDocument/2006/relationships/image" Target="../media/image20.png"/><Relationship Id="rId1" Type="http://schemas.openxmlformats.org/officeDocument/2006/relationships/vmlDrawing" Target="../drawings/vmlDrawing1.vml"/><Relationship Id="rId6" Type="http://schemas.openxmlformats.org/officeDocument/2006/relationships/image" Target="../media/image16.png"/><Relationship Id="rId11" Type="http://schemas.openxmlformats.org/officeDocument/2006/relationships/oleObject" Target="../embeddings/oleObject5.bin"/><Relationship Id="rId5" Type="http://schemas.openxmlformats.org/officeDocument/2006/relationships/oleObject" Target="../embeddings/oleObject1.bin"/><Relationship Id="rId15" Type="http://schemas.openxmlformats.org/officeDocument/2006/relationships/oleObject" Target="../embeddings/oleObject7.bin"/><Relationship Id="rId10" Type="http://schemas.openxmlformats.org/officeDocument/2006/relationships/oleObject" Target="../embeddings/oleObject4.bin"/><Relationship Id="rId19" Type="http://schemas.openxmlformats.org/officeDocument/2006/relationships/oleObject" Target="../embeddings/oleObject11.bin"/><Relationship Id="rId4" Type="http://schemas.openxmlformats.org/officeDocument/2006/relationships/image" Target="../media/image21.jpeg"/><Relationship Id="rId9" Type="http://schemas.openxmlformats.org/officeDocument/2006/relationships/oleObject" Target="../embeddings/oleObject3.bin"/><Relationship Id="rId1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jpeg"/><Relationship Id="rId4" Type="http://schemas.openxmlformats.org/officeDocument/2006/relationships/image" Target="../media/image24.wm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wmf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w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w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gif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wmf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12" Type="http://schemas.openxmlformats.org/officeDocument/2006/relationships/image" Target="../media/image4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tiff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tiff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3.png"/><Relationship Id="rId5" Type="http://schemas.openxmlformats.org/officeDocument/2006/relationships/image" Target="../media/image40.png"/><Relationship Id="rId4" Type="http://schemas.openxmlformats.org/officeDocument/2006/relationships/image" Target="../media/image36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9.jpeg"/><Relationship Id="rId7" Type="http://schemas.openxmlformats.org/officeDocument/2006/relationships/image" Target="../media/image1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Relationship Id="rId9" Type="http://schemas.openxmlformats.org/officeDocument/2006/relationships/image" Target="../media/image15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7138" name="Picture 2050" descr="9713 cov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ltGray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7139" name="Rectangle 2051"/>
          <p:cNvSpPr>
            <a:spLocks noGrp="1" noChangeArrowheads="1"/>
          </p:cNvSpPr>
          <p:nvPr>
            <p:ph type="ctrTitle"/>
          </p:nvPr>
        </p:nvSpPr>
        <p:spPr>
          <a:xfrm>
            <a:off x="304800" y="914400"/>
            <a:ext cx="7010400" cy="1676400"/>
          </a:xfrm>
        </p:spPr>
        <p:txBody>
          <a:bodyPr/>
          <a:lstStyle/>
          <a:p>
            <a:pPr algn="ctr"/>
            <a:r>
              <a:rPr lang="en-US" sz="4000" dirty="0"/>
              <a:t>The Evolution of a</a:t>
            </a:r>
            <a:br>
              <a:rPr lang="en-US" sz="4000" dirty="0"/>
            </a:br>
            <a:r>
              <a:rPr lang="en-US" sz="4000" dirty="0"/>
              <a:t>Content Delivery Network:</a:t>
            </a:r>
            <a:br>
              <a:rPr lang="en-US" sz="4000" dirty="0"/>
            </a:br>
            <a:r>
              <a:rPr lang="en-US" sz="4000" dirty="0"/>
              <a:t>A 21-Year Perspective</a:t>
            </a:r>
            <a:endParaRPr lang="en-US" sz="4400" dirty="0"/>
          </a:p>
        </p:txBody>
      </p:sp>
      <p:sp>
        <p:nvSpPr>
          <p:cNvPr id="347141" name="Text Box 2053"/>
          <p:cNvSpPr txBox="1">
            <a:spLocks noChangeArrowheads="1"/>
          </p:cNvSpPr>
          <p:nvPr/>
        </p:nvSpPr>
        <p:spPr bwMode="auto">
          <a:xfrm>
            <a:off x="1362343" y="3348873"/>
            <a:ext cx="4895314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3600" dirty="0">
                <a:solidFill>
                  <a:srgbClr val="FFFF00"/>
                </a:solidFill>
              </a:rPr>
              <a:t>Bruce Maggs</a:t>
            </a:r>
          </a:p>
          <a:p>
            <a:pPr algn="ctr"/>
            <a:r>
              <a:rPr lang="en-US" sz="3600" dirty="0">
                <a:solidFill>
                  <a:srgbClr val="FFFF00"/>
                </a:solidFill>
              </a:rPr>
              <a:t>Duke University</a:t>
            </a:r>
          </a:p>
          <a:p>
            <a:pPr algn="ctr"/>
            <a:r>
              <a:rPr lang="en-US" sz="3600" dirty="0">
                <a:solidFill>
                  <a:srgbClr val="FFFF00"/>
                </a:solidFill>
              </a:rPr>
              <a:t>Akamai Technologies</a:t>
            </a:r>
          </a:p>
        </p:txBody>
      </p:sp>
      <p:sp>
        <p:nvSpPr>
          <p:cNvPr id="347142" name="Line 2054"/>
          <p:cNvSpPr>
            <a:spLocks noChangeShapeType="1"/>
          </p:cNvSpPr>
          <p:nvPr/>
        </p:nvSpPr>
        <p:spPr bwMode="auto">
          <a:xfrm>
            <a:off x="457200" y="2971800"/>
            <a:ext cx="6553200" cy="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ffectLst>
            <a:outerShdw dist="28398" dir="1593903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>
    <p:wipe dir="r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E74EA-B961-4EDE-92D4-D9B5AE5C6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Service: Streaming Media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432C70-A32C-4773-B613-938922D41B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981200"/>
            <a:ext cx="7772400" cy="4114800"/>
          </a:xfrm>
        </p:spPr>
        <p:txBody>
          <a:bodyPr/>
          <a:lstStyle/>
          <a:p>
            <a:r>
              <a:rPr lang="en-US" sz="2800" dirty="0"/>
              <a:t>Proprietary servers and players</a:t>
            </a:r>
          </a:p>
          <a:p>
            <a:pPr marL="0" indent="0">
              <a:buNone/>
            </a:pPr>
            <a:r>
              <a:rPr lang="en-US" sz="2800" dirty="0"/>
              <a:t>	Real, Windows Media, </a:t>
            </a:r>
            <a:r>
              <a:rPr lang="en-US" sz="2800" dirty="0" err="1"/>
              <a:t>Quicktime</a:t>
            </a:r>
            <a:r>
              <a:rPr lang="en-US" sz="2800" dirty="0"/>
              <a:t>, Flash</a:t>
            </a:r>
          </a:p>
          <a:p>
            <a:endParaRPr lang="en-US" sz="2800" dirty="0"/>
          </a:p>
          <a:p>
            <a:r>
              <a:rPr lang="en-US" sz="2800" dirty="0"/>
              <a:t>UDP-based protocols</a:t>
            </a:r>
          </a:p>
          <a:p>
            <a:endParaRPr lang="en-US" sz="2800" dirty="0"/>
          </a:p>
          <a:p>
            <a:r>
              <a:rPr lang="en-US" sz="2800" dirty="0"/>
              <a:t>Special-purpose network for live streaming built for Steve Jobs</a:t>
            </a:r>
          </a:p>
        </p:txBody>
      </p:sp>
    </p:spTree>
    <p:extLst>
      <p:ext uri="{BB962C8B-B14F-4D97-AF65-F5344CB8AC3E}">
        <p14:creationId xmlns:p14="http://schemas.microsoft.com/office/powerpoint/2010/main" val="30272255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4274" name="Picture 2" descr="bk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ltGray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4275" name="Text Box 3"/>
          <p:cNvSpPr txBox="1">
            <a:spLocks noChangeArrowheads="1"/>
          </p:cNvSpPr>
          <p:nvPr/>
        </p:nvSpPr>
        <p:spPr bwMode="auto">
          <a:xfrm>
            <a:off x="4235450" y="6186488"/>
            <a:ext cx="10223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0"/>
              <a:t>Regions</a:t>
            </a:r>
          </a:p>
        </p:txBody>
      </p:sp>
      <p:sp>
        <p:nvSpPr>
          <p:cNvPr id="694276" name="Rectangle 4"/>
          <p:cNvSpPr>
            <a:spLocks noGrp="1" noChangeArrowheads="1"/>
          </p:cNvSpPr>
          <p:nvPr>
            <p:ph type="title"/>
          </p:nvPr>
        </p:nvSpPr>
        <p:spPr>
          <a:xfrm>
            <a:off x="0" y="228600"/>
            <a:ext cx="7924800" cy="1143000"/>
          </a:xfrm>
        </p:spPr>
        <p:txBody>
          <a:bodyPr/>
          <a:lstStyle/>
          <a:p>
            <a:r>
              <a:rPr lang="en-US"/>
              <a:t>Live Streaming Architecture</a:t>
            </a:r>
          </a:p>
        </p:txBody>
      </p:sp>
      <p:graphicFrame>
        <p:nvGraphicFramePr>
          <p:cNvPr id="694277" name="Object 5"/>
          <p:cNvGraphicFramePr>
            <a:graphicFrameLocks noChangeAspect="1"/>
          </p:cNvGraphicFramePr>
          <p:nvPr/>
        </p:nvGraphicFramePr>
        <p:xfrm>
          <a:off x="6248400" y="3276600"/>
          <a:ext cx="1709738" cy="1666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5041" name="Image" r:id="rId5" imgW="2541475" imgH="2477939" progId="Photoshop.Image.5">
                  <p:embed/>
                </p:oleObj>
              </mc:Choice>
              <mc:Fallback>
                <p:oleObj name="Image" r:id="rId5" imgW="2541475" imgH="2477939" progId="Photoshop.Image.5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ltGray">
                      <a:xfrm>
                        <a:off x="6248400" y="3276600"/>
                        <a:ext cx="1709738" cy="1666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94278" name="Group 6"/>
          <p:cNvGrpSpPr>
            <a:grpSpLocks/>
          </p:cNvGrpSpPr>
          <p:nvPr/>
        </p:nvGrpSpPr>
        <p:grpSpPr bwMode="auto">
          <a:xfrm>
            <a:off x="5346700" y="4005263"/>
            <a:ext cx="977900" cy="336550"/>
            <a:chOff x="3368" y="2523"/>
            <a:chExt cx="616" cy="212"/>
          </a:xfrm>
        </p:grpSpPr>
        <p:sp>
          <p:nvSpPr>
            <p:cNvPr id="694279" name="Text Box 7"/>
            <p:cNvSpPr txBox="1">
              <a:spLocks noChangeArrowheads="1"/>
            </p:cNvSpPr>
            <p:nvPr/>
          </p:nvSpPr>
          <p:spPr bwMode="auto">
            <a:xfrm>
              <a:off x="3368" y="2523"/>
              <a:ext cx="616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 b="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1  2  3  4</a:t>
              </a:r>
            </a:p>
          </p:txBody>
        </p:sp>
        <p:sp>
          <p:nvSpPr>
            <p:cNvPr id="694280" name="Oval 8"/>
            <p:cNvSpPr>
              <a:spLocks noChangeArrowheads="1"/>
            </p:cNvSpPr>
            <p:nvPr/>
          </p:nvSpPr>
          <p:spPr bwMode="auto">
            <a:xfrm>
              <a:off x="3384" y="2553"/>
              <a:ext cx="144" cy="144"/>
            </a:xfrm>
            <a:prstGeom prst="ellipse">
              <a:avLst/>
            </a:prstGeom>
            <a:noFill/>
            <a:ln w="9525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94281" name="Oval 9"/>
            <p:cNvSpPr>
              <a:spLocks noChangeArrowheads="1"/>
            </p:cNvSpPr>
            <p:nvPr/>
          </p:nvSpPr>
          <p:spPr bwMode="auto">
            <a:xfrm>
              <a:off x="3528" y="2547"/>
              <a:ext cx="144" cy="144"/>
            </a:xfrm>
            <a:prstGeom prst="ellipse">
              <a:avLst/>
            </a:prstGeom>
            <a:noFill/>
            <a:ln w="9525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94282" name="Oval 10"/>
            <p:cNvSpPr>
              <a:spLocks noChangeArrowheads="1"/>
            </p:cNvSpPr>
            <p:nvPr/>
          </p:nvSpPr>
          <p:spPr bwMode="auto">
            <a:xfrm>
              <a:off x="3672" y="2553"/>
              <a:ext cx="144" cy="144"/>
            </a:xfrm>
            <a:prstGeom prst="ellipse">
              <a:avLst/>
            </a:prstGeom>
            <a:noFill/>
            <a:ln w="9525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94283" name="Oval 11"/>
            <p:cNvSpPr>
              <a:spLocks noChangeArrowheads="1"/>
            </p:cNvSpPr>
            <p:nvPr/>
          </p:nvSpPr>
          <p:spPr bwMode="auto">
            <a:xfrm>
              <a:off x="3822" y="2553"/>
              <a:ext cx="144" cy="144"/>
            </a:xfrm>
            <a:prstGeom prst="ellipse">
              <a:avLst/>
            </a:prstGeom>
            <a:noFill/>
            <a:ln w="9525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694284" name="Group 12"/>
          <p:cNvGrpSpPr>
            <a:grpSpLocks/>
          </p:cNvGrpSpPr>
          <p:nvPr/>
        </p:nvGrpSpPr>
        <p:grpSpPr bwMode="auto">
          <a:xfrm>
            <a:off x="4800600" y="1905000"/>
            <a:ext cx="1600200" cy="4419600"/>
            <a:chOff x="3024" y="1200"/>
            <a:chExt cx="1008" cy="2784"/>
          </a:xfrm>
        </p:grpSpPr>
        <p:sp>
          <p:nvSpPr>
            <p:cNvPr id="694285" name="Line 13"/>
            <p:cNvSpPr>
              <a:spLocks noChangeShapeType="1"/>
            </p:cNvSpPr>
            <p:nvPr/>
          </p:nvSpPr>
          <p:spPr bwMode="auto">
            <a:xfrm flipV="1">
              <a:off x="3024" y="1200"/>
              <a:ext cx="96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94286" name="Line 14"/>
            <p:cNvSpPr>
              <a:spLocks noChangeShapeType="1"/>
            </p:cNvSpPr>
            <p:nvPr/>
          </p:nvSpPr>
          <p:spPr bwMode="auto">
            <a:xfrm>
              <a:off x="3408" y="2715"/>
              <a:ext cx="62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694287" name="Group 15"/>
            <p:cNvGrpSpPr>
              <a:grpSpLocks/>
            </p:cNvGrpSpPr>
            <p:nvPr/>
          </p:nvGrpSpPr>
          <p:grpSpPr bwMode="auto">
            <a:xfrm>
              <a:off x="3216" y="2064"/>
              <a:ext cx="528" cy="384"/>
              <a:chOff x="3216" y="2064"/>
              <a:chExt cx="528" cy="384"/>
            </a:xfrm>
          </p:grpSpPr>
          <p:sp>
            <p:nvSpPr>
              <p:cNvPr id="694288" name="Line 16"/>
              <p:cNvSpPr>
                <a:spLocks noChangeShapeType="1"/>
              </p:cNvSpPr>
              <p:nvPr/>
            </p:nvSpPr>
            <p:spPr bwMode="auto">
              <a:xfrm flipV="1">
                <a:off x="3312" y="2304"/>
                <a:ext cx="432" cy="1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4289" name="Line 17"/>
              <p:cNvSpPr>
                <a:spLocks noChangeShapeType="1"/>
              </p:cNvSpPr>
              <p:nvPr/>
            </p:nvSpPr>
            <p:spPr bwMode="auto">
              <a:xfrm flipV="1">
                <a:off x="3264" y="2158"/>
                <a:ext cx="336" cy="19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4290" name="Line 18"/>
              <p:cNvSpPr>
                <a:spLocks noChangeShapeType="1"/>
              </p:cNvSpPr>
              <p:nvPr/>
            </p:nvSpPr>
            <p:spPr bwMode="auto">
              <a:xfrm flipV="1">
                <a:off x="3216" y="2064"/>
                <a:ext cx="240" cy="24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94291" name="Group 19"/>
            <p:cNvGrpSpPr>
              <a:grpSpLocks/>
            </p:cNvGrpSpPr>
            <p:nvPr/>
          </p:nvGrpSpPr>
          <p:grpSpPr bwMode="auto">
            <a:xfrm flipV="1">
              <a:off x="3264" y="2784"/>
              <a:ext cx="528" cy="384"/>
              <a:chOff x="3216" y="2064"/>
              <a:chExt cx="528" cy="384"/>
            </a:xfrm>
          </p:grpSpPr>
          <p:sp>
            <p:nvSpPr>
              <p:cNvPr id="694292" name="Line 20"/>
              <p:cNvSpPr>
                <a:spLocks noChangeShapeType="1"/>
              </p:cNvSpPr>
              <p:nvPr/>
            </p:nvSpPr>
            <p:spPr bwMode="auto">
              <a:xfrm flipV="1">
                <a:off x="3312" y="2304"/>
                <a:ext cx="432" cy="1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4293" name="Line 21"/>
              <p:cNvSpPr>
                <a:spLocks noChangeShapeType="1"/>
              </p:cNvSpPr>
              <p:nvPr/>
            </p:nvSpPr>
            <p:spPr bwMode="auto">
              <a:xfrm flipV="1">
                <a:off x="3264" y="2158"/>
                <a:ext cx="336" cy="19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4294" name="Line 22"/>
              <p:cNvSpPr>
                <a:spLocks noChangeShapeType="1"/>
              </p:cNvSpPr>
              <p:nvPr/>
            </p:nvSpPr>
            <p:spPr bwMode="auto">
              <a:xfrm flipV="1">
                <a:off x="3216" y="2064"/>
                <a:ext cx="240" cy="24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94295" name="Group 23"/>
            <p:cNvGrpSpPr>
              <a:grpSpLocks/>
            </p:cNvGrpSpPr>
            <p:nvPr/>
          </p:nvGrpSpPr>
          <p:grpSpPr bwMode="auto">
            <a:xfrm>
              <a:off x="3216" y="1248"/>
              <a:ext cx="528" cy="384"/>
              <a:chOff x="3216" y="2064"/>
              <a:chExt cx="528" cy="384"/>
            </a:xfrm>
          </p:grpSpPr>
          <p:sp>
            <p:nvSpPr>
              <p:cNvPr id="694296" name="Line 24"/>
              <p:cNvSpPr>
                <a:spLocks noChangeShapeType="1"/>
              </p:cNvSpPr>
              <p:nvPr/>
            </p:nvSpPr>
            <p:spPr bwMode="auto">
              <a:xfrm flipV="1">
                <a:off x="3312" y="2304"/>
                <a:ext cx="432" cy="1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4297" name="Line 25"/>
              <p:cNvSpPr>
                <a:spLocks noChangeShapeType="1"/>
              </p:cNvSpPr>
              <p:nvPr/>
            </p:nvSpPr>
            <p:spPr bwMode="auto">
              <a:xfrm flipV="1">
                <a:off x="3264" y="2158"/>
                <a:ext cx="336" cy="19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4298" name="Line 26"/>
              <p:cNvSpPr>
                <a:spLocks noChangeShapeType="1"/>
              </p:cNvSpPr>
              <p:nvPr/>
            </p:nvSpPr>
            <p:spPr bwMode="auto">
              <a:xfrm flipV="1">
                <a:off x="3216" y="2064"/>
                <a:ext cx="240" cy="24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694299" name="Line 27"/>
            <p:cNvSpPr>
              <a:spLocks noChangeShapeType="1"/>
            </p:cNvSpPr>
            <p:nvPr/>
          </p:nvSpPr>
          <p:spPr bwMode="auto">
            <a:xfrm>
              <a:off x="3312" y="1728"/>
              <a:ext cx="4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94300" name="Line 28"/>
            <p:cNvSpPr>
              <a:spLocks noChangeShapeType="1"/>
            </p:cNvSpPr>
            <p:nvPr/>
          </p:nvSpPr>
          <p:spPr bwMode="auto">
            <a:xfrm flipV="1">
              <a:off x="3120" y="1200"/>
              <a:ext cx="167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694301" name="Group 29"/>
            <p:cNvGrpSpPr>
              <a:grpSpLocks/>
            </p:cNvGrpSpPr>
            <p:nvPr/>
          </p:nvGrpSpPr>
          <p:grpSpPr bwMode="auto">
            <a:xfrm flipV="1">
              <a:off x="3264" y="3600"/>
              <a:ext cx="528" cy="384"/>
              <a:chOff x="3216" y="2064"/>
              <a:chExt cx="528" cy="384"/>
            </a:xfrm>
          </p:grpSpPr>
          <p:sp>
            <p:nvSpPr>
              <p:cNvPr id="694302" name="Line 30"/>
              <p:cNvSpPr>
                <a:spLocks noChangeShapeType="1"/>
              </p:cNvSpPr>
              <p:nvPr/>
            </p:nvSpPr>
            <p:spPr bwMode="auto">
              <a:xfrm flipV="1">
                <a:off x="3312" y="2304"/>
                <a:ext cx="432" cy="1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4303" name="Line 31"/>
              <p:cNvSpPr>
                <a:spLocks noChangeShapeType="1"/>
              </p:cNvSpPr>
              <p:nvPr/>
            </p:nvSpPr>
            <p:spPr bwMode="auto">
              <a:xfrm flipV="1">
                <a:off x="3264" y="2158"/>
                <a:ext cx="336" cy="19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4304" name="Line 32"/>
              <p:cNvSpPr>
                <a:spLocks noChangeShapeType="1"/>
              </p:cNvSpPr>
              <p:nvPr/>
            </p:nvSpPr>
            <p:spPr bwMode="auto">
              <a:xfrm flipV="1">
                <a:off x="3216" y="2064"/>
                <a:ext cx="240" cy="24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694305" name="Line 33"/>
            <p:cNvSpPr>
              <a:spLocks noChangeShapeType="1"/>
            </p:cNvSpPr>
            <p:nvPr/>
          </p:nvSpPr>
          <p:spPr bwMode="auto">
            <a:xfrm flipV="1">
              <a:off x="3360" y="3504"/>
              <a:ext cx="4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94306" name="Group 34"/>
          <p:cNvGrpSpPr>
            <a:grpSpLocks/>
          </p:cNvGrpSpPr>
          <p:nvPr/>
        </p:nvGrpSpPr>
        <p:grpSpPr bwMode="auto">
          <a:xfrm>
            <a:off x="2755900" y="1423988"/>
            <a:ext cx="977900" cy="457200"/>
            <a:chOff x="1736" y="897"/>
            <a:chExt cx="616" cy="288"/>
          </a:xfrm>
        </p:grpSpPr>
        <p:sp>
          <p:nvSpPr>
            <p:cNvPr id="694307" name="Text Box 35"/>
            <p:cNvSpPr txBox="1">
              <a:spLocks noChangeArrowheads="1"/>
            </p:cNvSpPr>
            <p:nvPr/>
          </p:nvSpPr>
          <p:spPr bwMode="auto">
            <a:xfrm>
              <a:off x="1736" y="951"/>
              <a:ext cx="616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 b="0" dirty="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1</a:t>
              </a:r>
              <a:r>
                <a:rPr lang="en-US" sz="1600" b="0" dirty="0">
                  <a:solidFill>
                    <a:schemeClr val="tx2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  </a:t>
              </a:r>
              <a:r>
                <a:rPr lang="en-US" sz="1600" b="0" dirty="0">
                  <a:solidFill>
                    <a:schemeClr val="hlink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2</a:t>
              </a:r>
              <a:r>
                <a:rPr lang="en-US" sz="1600" b="0" dirty="0">
                  <a:solidFill>
                    <a:schemeClr val="tx2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  3  </a:t>
              </a:r>
              <a:r>
                <a:rPr lang="en-US" sz="1600" b="0" dirty="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4</a:t>
              </a:r>
            </a:p>
          </p:txBody>
        </p:sp>
        <p:sp>
          <p:nvSpPr>
            <p:cNvPr id="694308" name="Oval 36"/>
            <p:cNvSpPr>
              <a:spLocks noChangeArrowheads="1"/>
            </p:cNvSpPr>
            <p:nvPr/>
          </p:nvSpPr>
          <p:spPr bwMode="auto">
            <a:xfrm>
              <a:off x="1758" y="987"/>
              <a:ext cx="144" cy="144"/>
            </a:xfrm>
            <a:prstGeom prst="ellipse">
              <a:avLst/>
            </a:prstGeom>
            <a:noFill/>
            <a:ln w="9525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94309" name="Oval 37"/>
            <p:cNvSpPr>
              <a:spLocks noChangeArrowheads="1"/>
            </p:cNvSpPr>
            <p:nvPr/>
          </p:nvSpPr>
          <p:spPr bwMode="auto">
            <a:xfrm>
              <a:off x="2190" y="987"/>
              <a:ext cx="144" cy="144"/>
            </a:xfrm>
            <a:prstGeom prst="ellipse">
              <a:avLst/>
            </a:prstGeom>
            <a:noFill/>
            <a:ln w="9525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94310" name="Text Box 38"/>
            <p:cNvSpPr txBox="1">
              <a:spLocks noChangeArrowheads="1"/>
            </p:cNvSpPr>
            <p:nvPr/>
          </p:nvSpPr>
          <p:spPr bwMode="auto">
            <a:xfrm>
              <a:off x="1866" y="897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b="0" dirty="0">
                  <a:solidFill>
                    <a:srgbClr val="E82C06"/>
                  </a:solidFill>
                </a:rPr>
                <a:t>x</a:t>
              </a:r>
            </a:p>
          </p:txBody>
        </p:sp>
      </p:grpSp>
      <p:grpSp>
        <p:nvGrpSpPr>
          <p:cNvPr id="694314" name="Group 42"/>
          <p:cNvGrpSpPr>
            <a:grpSpLocks/>
          </p:cNvGrpSpPr>
          <p:nvPr/>
        </p:nvGrpSpPr>
        <p:grpSpPr bwMode="auto">
          <a:xfrm>
            <a:off x="2819400" y="4495800"/>
            <a:ext cx="1025525" cy="381000"/>
            <a:chOff x="1776" y="2832"/>
            <a:chExt cx="646" cy="240"/>
          </a:xfrm>
        </p:grpSpPr>
        <p:sp>
          <p:nvSpPr>
            <p:cNvPr id="694315" name="Text Box 43"/>
            <p:cNvSpPr txBox="1">
              <a:spLocks noChangeArrowheads="1"/>
            </p:cNvSpPr>
            <p:nvPr/>
          </p:nvSpPr>
          <p:spPr bwMode="auto">
            <a:xfrm>
              <a:off x="1779" y="2851"/>
              <a:ext cx="616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 b="0">
                  <a:solidFill>
                    <a:schemeClr val="hlink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1  2  3  4</a:t>
              </a:r>
            </a:p>
          </p:txBody>
        </p:sp>
        <p:sp>
          <p:nvSpPr>
            <p:cNvPr id="694316" name="Text Box 44"/>
            <p:cNvSpPr txBox="1">
              <a:spLocks noChangeArrowheads="1"/>
            </p:cNvSpPr>
            <p:nvPr/>
          </p:nvSpPr>
          <p:spPr bwMode="auto">
            <a:xfrm>
              <a:off x="1776" y="2832"/>
              <a:ext cx="646" cy="2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900" b="0" dirty="0">
                  <a:solidFill>
                    <a:srgbClr val="E82C06"/>
                  </a:solidFill>
                </a:rPr>
                <a:t>X </a:t>
              </a:r>
              <a:r>
                <a:rPr lang="en-US" sz="1900" b="0" dirty="0" err="1">
                  <a:solidFill>
                    <a:srgbClr val="E82C06"/>
                  </a:solidFill>
                </a:rPr>
                <a:t>X</a:t>
              </a:r>
              <a:r>
                <a:rPr lang="en-US" sz="1900" b="0" dirty="0">
                  <a:solidFill>
                    <a:srgbClr val="E82C06"/>
                  </a:solidFill>
                </a:rPr>
                <a:t> </a:t>
              </a:r>
              <a:r>
                <a:rPr lang="en-US" sz="1900" b="0" dirty="0" err="1">
                  <a:solidFill>
                    <a:srgbClr val="E82C06"/>
                  </a:solidFill>
                </a:rPr>
                <a:t>X</a:t>
              </a:r>
              <a:r>
                <a:rPr lang="en-US" sz="1900" b="0" dirty="0">
                  <a:solidFill>
                    <a:srgbClr val="E82C06"/>
                  </a:solidFill>
                </a:rPr>
                <a:t> </a:t>
              </a:r>
              <a:r>
                <a:rPr lang="en-US" sz="1900" b="0" dirty="0" err="1">
                  <a:solidFill>
                    <a:srgbClr val="E82C06"/>
                  </a:solidFill>
                </a:rPr>
                <a:t>X</a:t>
              </a:r>
              <a:endParaRPr lang="en-US" sz="1900" b="0" dirty="0">
                <a:solidFill>
                  <a:srgbClr val="E82C06"/>
                </a:solidFill>
              </a:endParaRPr>
            </a:p>
          </p:txBody>
        </p:sp>
      </p:grpSp>
      <p:grpSp>
        <p:nvGrpSpPr>
          <p:cNvPr id="694317" name="Group 45"/>
          <p:cNvGrpSpPr>
            <a:grpSpLocks/>
          </p:cNvGrpSpPr>
          <p:nvPr/>
        </p:nvGrpSpPr>
        <p:grpSpPr bwMode="auto">
          <a:xfrm>
            <a:off x="2819400" y="5138738"/>
            <a:ext cx="990600" cy="457200"/>
            <a:chOff x="1776" y="3237"/>
            <a:chExt cx="624" cy="288"/>
          </a:xfrm>
        </p:grpSpPr>
        <p:sp>
          <p:nvSpPr>
            <p:cNvPr id="694318" name="Text Box 46"/>
            <p:cNvSpPr txBox="1">
              <a:spLocks noChangeArrowheads="1"/>
            </p:cNvSpPr>
            <p:nvPr/>
          </p:nvSpPr>
          <p:spPr bwMode="auto">
            <a:xfrm>
              <a:off x="1784" y="3303"/>
              <a:ext cx="616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 b="0" dirty="0">
                  <a:solidFill>
                    <a:schemeClr val="hlink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1</a:t>
              </a:r>
              <a:r>
                <a:rPr lang="en-US" sz="1600" b="0" dirty="0">
                  <a:solidFill>
                    <a:schemeClr val="tx2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  </a:t>
              </a:r>
              <a:r>
                <a:rPr lang="en-US" sz="1600" b="0" dirty="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2</a:t>
              </a:r>
              <a:r>
                <a:rPr lang="en-US" sz="1600" b="0" dirty="0">
                  <a:solidFill>
                    <a:schemeClr val="tx2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  3  4</a:t>
              </a:r>
            </a:p>
          </p:txBody>
        </p:sp>
        <p:sp>
          <p:nvSpPr>
            <p:cNvPr id="694319" name="Text Box 47"/>
            <p:cNvSpPr txBox="1">
              <a:spLocks noChangeArrowheads="1"/>
            </p:cNvSpPr>
            <p:nvPr/>
          </p:nvSpPr>
          <p:spPr bwMode="auto">
            <a:xfrm>
              <a:off x="1776" y="3237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b="0" dirty="0">
                  <a:solidFill>
                    <a:srgbClr val="E82C06"/>
                  </a:solidFill>
                </a:rPr>
                <a:t>x</a:t>
              </a:r>
            </a:p>
          </p:txBody>
        </p:sp>
        <p:sp>
          <p:nvSpPr>
            <p:cNvPr id="694320" name="Oval 48"/>
            <p:cNvSpPr>
              <a:spLocks noChangeArrowheads="1"/>
            </p:cNvSpPr>
            <p:nvPr/>
          </p:nvSpPr>
          <p:spPr bwMode="auto">
            <a:xfrm>
              <a:off x="1950" y="3327"/>
              <a:ext cx="144" cy="144"/>
            </a:xfrm>
            <a:prstGeom prst="ellipse">
              <a:avLst/>
            </a:prstGeom>
            <a:noFill/>
            <a:ln w="9525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694321" name="Group 49"/>
          <p:cNvGrpSpPr>
            <a:grpSpLocks/>
          </p:cNvGrpSpPr>
          <p:nvPr/>
        </p:nvGrpSpPr>
        <p:grpSpPr bwMode="auto">
          <a:xfrm>
            <a:off x="2057400" y="1828800"/>
            <a:ext cx="3192463" cy="4125913"/>
            <a:chOff x="1296" y="1152"/>
            <a:chExt cx="2011" cy="2599"/>
          </a:xfrm>
        </p:grpSpPr>
        <p:sp>
          <p:nvSpPr>
            <p:cNvPr id="694322" name="Line 50"/>
            <p:cNvSpPr>
              <a:spLocks noChangeShapeType="1"/>
            </p:cNvSpPr>
            <p:nvPr/>
          </p:nvSpPr>
          <p:spPr bwMode="ltGray">
            <a:xfrm>
              <a:off x="1296" y="1152"/>
              <a:ext cx="110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graphicFrame>
          <p:nvGraphicFramePr>
            <p:cNvPr id="694323" name="Object 51"/>
            <p:cNvGraphicFramePr>
              <a:graphicFrameLocks noChangeAspect="1"/>
            </p:cNvGraphicFramePr>
            <p:nvPr/>
          </p:nvGraphicFramePr>
          <p:xfrm>
            <a:off x="2498" y="1432"/>
            <a:ext cx="809" cy="7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95042" name="Image" r:id="rId7" imgW="1753618" imgH="1651959" progId="Photoshop.Image.5">
                    <p:embed/>
                  </p:oleObj>
                </mc:Choice>
                <mc:Fallback>
                  <p:oleObj name="Image" r:id="rId7" imgW="1753618" imgH="1651959" progId="Photoshop.Image.5">
                    <p:embed/>
                    <p:pic>
                      <p:nvPicPr>
                        <p:cNvPr id="0" name="Object 5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ltGray">
                        <a:xfrm>
                          <a:off x="2498" y="1432"/>
                          <a:ext cx="809" cy="76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94324" name="Object 52"/>
            <p:cNvGraphicFramePr>
              <a:graphicFrameLocks noChangeAspect="1"/>
            </p:cNvGraphicFramePr>
            <p:nvPr/>
          </p:nvGraphicFramePr>
          <p:xfrm>
            <a:off x="2498" y="2195"/>
            <a:ext cx="809" cy="7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95043" name="Image" r:id="rId9" imgW="1753618" imgH="1651959" progId="Photoshop.Image.5">
                    <p:embed/>
                  </p:oleObj>
                </mc:Choice>
                <mc:Fallback>
                  <p:oleObj name="Image" r:id="rId9" imgW="1753618" imgH="1651959" progId="Photoshop.Image.5">
                    <p:embed/>
                    <p:pic>
                      <p:nvPicPr>
                        <p:cNvPr id="0" name="Object 5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ltGray">
                        <a:xfrm>
                          <a:off x="2498" y="2195"/>
                          <a:ext cx="809" cy="76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94325" name="Object 53"/>
            <p:cNvGraphicFramePr>
              <a:graphicFrameLocks noChangeAspect="1"/>
            </p:cNvGraphicFramePr>
            <p:nvPr/>
          </p:nvGraphicFramePr>
          <p:xfrm>
            <a:off x="2498" y="2989"/>
            <a:ext cx="809" cy="7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95044" name="Image" r:id="rId10" imgW="1753618" imgH="1651959" progId="Photoshop.Image.5">
                    <p:embed/>
                  </p:oleObj>
                </mc:Choice>
                <mc:Fallback>
                  <p:oleObj name="Image" r:id="rId10" imgW="1753618" imgH="1651959" progId="Photoshop.Image.5">
                    <p:embed/>
                    <p:pic>
                      <p:nvPicPr>
                        <p:cNvPr id="0" name="Object 5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ltGray">
                        <a:xfrm>
                          <a:off x="2498" y="2989"/>
                          <a:ext cx="809" cy="76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94326" name="Freeform 54"/>
            <p:cNvSpPr>
              <a:spLocks/>
            </p:cNvSpPr>
            <p:nvPr/>
          </p:nvSpPr>
          <p:spPr bwMode="ltGray">
            <a:xfrm flipV="1">
              <a:off x="1770" y="2880"/>
              <a:ext cx="734" cy="603"/>
            </a:xfrm>
            <a:custGeom>
              <a:avLst/>
              <a:gdLst>
                <a:gd name="T0" fmla="*/ 0 w 816"/>
                <a:gd name="T1" fmla="*/ 0 h 480"/>
                <a:gd name="T2" fmla="*/ 720 w 816"/>
                <a:gd name="T3" fmla="*/ 0 h 480"/>
                <a:gd name="T4" fmla="*/ 720 w 816"/>
                <a:gd name="T5" fmla="*/ 480 h 480"/>
                <a:gd name="T6" fmla="*/ 816 w 816"/>
                <a:gd name="T7" fmla="*/ 480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16" h="480">
                  <a:moveTo>
                    <a:pt x="0" y="0"/>
                  </a:moveTo>
                  <a:lnTo>
                    <a:pt x="720" y="0"/>
                  </a:lnTo>
                  <a:lnTo>
                    <a:pt x="720" y="480"/>
                  </a:lnTo>
                  <a:lnTo>
                    <a:pt x="816" y="480"/>
                  </a:ln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94327" name="Line 55"/>
            <p:cNvSpPr>
              <a:spLocks noChangeShapeType="1"/>
            </p:cNvSpPr>
            <p:nvPr/>
          </p:nvSpPr>
          <p:spPr bwMode="ltGray">
            <a:xfrm flipV="1">
              <a:off x="2400" y="1152"/>
              <a:ext cx="0" cy="1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94328" name="Freeform 56"/>
            <p:cNvSpPr>
              <a:spLocks/>
            </p:cNvSpPr>
            <p:nvPr/>
          </p:nvSpPr>
          <p:spPr bwMode="ltGray">
            <a:xfrm flipV="1">
              <a:off x="1776" y="2826"/>
              <a:ext cx="686" cy="204"/>
            </a:xfrm>
            <a:custGeom>
              <a:avLst/>
              <a:gdLst>
                <a:gd name="T0" fmla="*/ 0 w 816"/>
                <a:gd name="T1" fmla="*/ 0 h 480"/>
                <a:gd name="T2" fmla="*/ 720 w 816"/>
                <a:gd name="T3" fmla="*/ 0 h 480"/>
                <a:gd name="T4" fmla="*/ 720 w 816"/>
                <a:gd name="T5" fmla="*/ 480 h 480"/>
                <a:gd name="T6" fmla="*/ 816 w 816"/>
                <a:gd name="T7" fmla="*/ 480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16" h="480">
                  <a:moveTo>
                    <a:pt x="0" y="0"/>
                  </a:moveTo>
                  <a:lnTo>
                    <a:pt x="720" y="0"/>
                  </a:lnTo>
                  <a:lnTo>
                    <a:pt x="720" y="480"/>
                  </a:lnTo>
                  <a:lnTo>
                    <a:pt x="816" y="480"/>
                  </a:ln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94329" name="Line 57"/>
            <p:cNvSpPr>
              <a:spLocks noChangeShapeType="1"/>
            </p:cNvSpPr>
            <p:nvPr/>
          </p:nvSpPr>
          <p:spPr bwMode="ltGray">
            <a:xfrm>
              <a:off x="2400" y="2826"/>
              <a:ext cx="24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94330" name="Line 58"/>
            <p:cNvSpPr>
              <a:spLocks noChangeShapeType="1"/>
            </p:cNvSpPr>
            <p:nvPr/>
          </p:nvSpPr>
          <p:spPr bwMode="ltGray">
            <a:xfrm>
              <a:off x="2448" y="2880"/>
              <a:ext cx="19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94331" name="Text Box 59"/>
            <p:cNvSpPr txBox="1">
              <a:spLocks noChangeArrowheads="1"/>
            </p:cNvSpPr>
            <p:nvPr/>
          </p:nvSpPr>
          <p:spPr bwMode="ltGray">
            <a:xfrm>
              <a:off x="2391" y="1152"/>
              <a:ext cx="633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600" b="0"/>
                <a:t>Satellite</a:t>
              </a:r>
            </a:p>
            <a:p>
              <a:pPr algn="ctr">
                <a:lnSpc>
                  <a:spcPct val="90000"/>
                </a:lnSpc>
              </a:pPr>
              <a:r>
                <a:rPr lang="en-US" sz="1600" b="0"/>
                <a:t>Downlink</a:t>
              </a:r>
            </a:p>
          </p:txBody>
        </p:sp>
        <p:sp>
          <p:nvSpPr>
            <p:cNvPr id="694332" name="Line 60"/>
            <p:cNvSpPr>
              <a:spLocks noChangeShapeType="1"/>
            </p:cNvSpPr>
            <p:nvPr/>
          </p:nvSpPr>
          <p:spPr bwMode="ltGray">
            <a:xfrm>
              <a:off x="2400" y="2304"/>
              <a:ext cx="14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94333" name="Freeform 61"/>
            <p:cNvSpPr>
              <a:spLocks/>
            </p:cNvSpPr>
            <p:nvPr/>
          </p:nvSpPr>
          <p:spPr bwMode="ltGray">
            <a:xfrm>
              <a:off x="1776" y="2544"/>
              <a:ext cx="690" cy="240"/>
            </a:xfrm>
            <a:custGeom>
              <a:avLst/>
              <a:gdLst>
                <a:gd name="T0" fmla="*/ 0 w 816"/>
                <a:gd name="T1" fmla="*/ 0 h 480"/>
                <a:gd name="T2" fmla="*/ 720 w 816"/>
                <a:gd name="T3" fmla="*/ 0 h 480"/>
                <a:gd name="T4" fmla="*/ 720 w 816"/>
                <a:gd name="T5" fmla="*/ 480 h 480"/>
                <a:gd name="T6" fmla="*/ 816 w 816"/>
                <a:gd name="T7" fmla="*/ 480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16" h="480">
                  <a:moveTo>
                    <a:pt x="0" y="0"/>
                  </a:moveTo>
                  <a:lnTo>
                    <a:pt x="720" y="0"/>
                  </a:lnTo>
                  <a:lnTo>
                    <a:pt x="720" y="480"/>
                  </a:lnTo>
                  <a:lnTo>
                    <a:pt x="816" y="480"/>
                  </a:ln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94334" name="Line 62"/>
            <p:cNvSpPr>
              <a:spLocks noChangeShapeType="1"/>
            </p:cNvSpPr>
            <p:nvPr/>
          </p:nvSpPr>
          <p:spPr bwMode="ltGray">
            <a:xfrm>
              <a:off x="2448" y="2784"/>
              <a:ext cx="19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94335" name="Group 63"/>
          <p:cNvGrpSpPr>
            <a:grpSpLocks/>
          </p:cNvGrpSpPr>
          <p:nvPr/>
        </p:nvGrpSpPr>
        <p:grpSpPr bwMode="auto">
          <a:xfrm>
            <a:off x="838200" y="3994150"/>
            <a:ext cx="1219200" cy="1252538"/>
            <a:chOff x="528" y="2516"/>
            <a:chExt cx="768" cy="789"/>
          </a:xfrm>
        </p:grpSpPr>
        <p:graphicFrame>
          <p:nvGraphicFramePr>
            <p:cNvPr id="694336" name="Object 64"/>
            <p:cNvGraphicFramePr>
              <a:graphicFrameLocks noChangeAspect="1"/>
            </p:cNvGraphicFramePr>
            <p:nvPr/>
          </p:nvGraphicFramePr>
          <p:xfrm>
            <a:off x="822" y="2516"/>
            <a:ext cx="332" cy="39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95045" name="Image" r:id="rId11" imgW="724321" imgH="851094" progId="Photoshop.Image.5">
                    <p:embed/>
                  </p:oleObj>
                </mc:Choice>
                <mc:Fallback>
                  <p:oleObj name="Image" r:id="rId11" imgW="724321" imgH="851094" progId="Photoshop.Image.5">
                    <p:embed/>
                    <p:pic>
                      <p:nvPicPr>
                        <p:cNvPr id="0" name="Object 6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ltGray">
                        <a:xfrm>
                          <a:off x="822" y="2516"/>
                          <a:ext cx="332" cy="39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94337" name="Text Box 65"/>
            <p:cNvSpPr txBox="1">
              <a:spLocks noChangeArrowheads="1"/>
            </p:cNvSpPr>
            <p:nvPr/>
          </p:nvSpPr>
          <p:spPr bwMode="ltGray">
            <a:xfrm>
              <a:off x="624" y="2901"/>
              <a:ext cx="672" cy="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US" sz="1800" b="0"/>
                <a:t>Entry Point</a:t>
              </a:r>
            </a:p>
          </p:txBody>
        </p:sp>
        <p:sp>
          <p:nvSpPr>
            <p:cNvPr id="694338" name="Line 66"/>
            <p:cNvSpPr>
              <a:spLocks noChangeShapeType="1"/>
            </p:cNvSpPr>
            <p:nvPr/>
          </p:nvSpPr>
          <p:spPr bwMode="ltGray">
            <a:xfrm>
              <a:off x="528" y="2736"/>
              <a:ext cx="28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94339" name="Group 67"/>
          <p:cNvGrpSpPr>
            <a:grpSpLocks/>
          </p:cNvGrpSpPr>
          <p:nvPr/>
        </p:nvGrpSpPr>
        <p:grpSpPr bwMode="auto">
          <a:xfrm>
            <a:off x="1143000" y="1600200"/>
            <a:ext cx="1371600" cy="1447800"/>
            <a:chOff x="720" y="1008"/>
            <a:chExt cx="864" cy="912"/>
          </a:xfrm>
        </p:grpSpPr>
        <p:sp>
          <p:nvSpPr>
            <p:cNvPr id="694340" name="Freeform 68"/>
            <p:cNvSpPr>
              <a:spLocks/>
            </p:cNvSpPr>
            <p:nvPr/>
          </p:nvSpPr>
          <p:spPr bwMode="ltGray">
            <a:xfrm>
              <a:off x="1296" y="1248"/>
              <a:ext cx="288" cy="672"/>
            </a:xfrm>
            <a:custGeom>
              <a:avLst/>
              <a:gdLst>
                <a:gd name="T0" fmla="*/ 0 w 1056"/>
                <a:gd name="T1" fmla="*/ 0 h 816"/>
                <a:gd name="T2" fmla="*/ 1056 w 1056"/>
                <a:gd name="T3" fmla="*/ 0 h 816"/>
                <a:gd name="T4" fmla="*/ 1056 w 1056"/>
                <a:gd name="T5" fmla="*/ 816 h 8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56" h="816">
                  <a:moveTo>
                    <a:pt x="0" y="0"/>
                  </a:moveTo>
                  <a:lnTo>
                    <a:pt x="1056" y="0"/>
                  </a:lnTo>
                  <a:lnTo>
                    <a:pt x="1056" y="816"/>
                  </a:ln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94341" name="Text Box 69"/>
            <p:cNvSpPr txBox="1">
              <a:spLocks noChangeArrowheads="1"/>
            </p:cNvSpPr>
            <p:nvPr/>
          </p:nvSpPr>
          <p:spPr bwMode="ltGray">
            <a:xfrm>
              <a:off x="720" y="1502"/>
              <a:ext cx="628" cy="3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800" b="0"/>
                <a:t>Satellite</a:t>
              </a:r>
            </a:p>
            <a:p>
              <a:pPr algn="ctr">
                <a:lnSpc>
                  <a:spcPct val="90000"/>
                </a:lnSpc>
              </a:pPr>
              <a:r>
                <a:rPr lang="en-US" sz="1800" b="0"/>
                <a:t>Uplink</a:t>
              </a:r>
            </a:p>
          </p:txBody>
        </p:sp>
        <p:graphicFrame>
          <p:nvGraphicFramePr>
            <p:cNvPr id="694342" name="Object 70"/>
            <p:cNvGraphicFramePr>
              <a:graphicFrameLocks noChangeAspect="1"/>
            </p:cNvGraphicFramePr>
            <p:nvPr/>
          </p:nvGraphicFramePr>
          <p:xfrm>
            <a:off x="720" y="1008"/>
            <a:ext cx="574" cy="50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95046" name="Image" r:id="rId13" imgW="1194493" imgH="1054340" progId="Photoshop.Image.5">
                    <p:embed/>
                  </p:oleObj>
                </mc:Choice>
                <mc:Fallback>
                  <p:oleObj name="Image" r:id="rId13" imgW="1194493" imgH="1054340" progId="Photoshop.Image.5">
                    <p:embed/>
                    <p:pic>
                      <p:nvPicPr>
                        <p:cNvPr id="0" name="Object 7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ltGray">
                        <a:xfrm>
                          <a:off x="720" y="1008"/>
                          <a:ext cx="574" cy="50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694343" name="Group 71"/>
          <p:cNvGrpSpPr>
            <a:grpSpLocks/>
          </p:cNvGrpSpPr>
          <p:nvPr/>
        </p:nvGrpSpPr>
        <p:grpSpPr bwMode="auto">
          <a:xfrm>
            <a:off x="1524000" y="2978150"/>
            <a:ext cx="1657350" cy="3335338"/>
            <a:chOff x="960" y="1876"/>
            <a:chExt cx="1044" cy="2101"/>
          </a:xfrm>
        </p:grpSpPr>
        <p:sp>
          <p:nvSpPr>
            <p:cNvPr id="694344" name="Text Box 72"/>
            <p:cNvSpPr txBox="1">
              <a:spLocks noChangeArrowheads="1"/>
            </p:cNvSpPr>
            <p:nvPr/>
          </p:nvSpPr>
          <p:spPr bwMode="ltGray">
            <a:xfrm>
              <a:off x="1140" y="3573"/>
              <a:ext cx="864" cy="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US" sz="1800" b="0"/>
                <a:t>Top-level reflectors</a:t>
              </a:r>
            </a:p>
          </p:txBody>
        </p:sp>
        <p:graphicFrame>
          <p:nvGraphicFramePr>
            <p:cNvPr id="694345" name="Object 73"/>
            <p:cNvGraphicFramePr>
              <a:graphicFrameLocks noChangeAspect="1"/>
            </p:cNvGraphicFramePr>
            <p:nvPr/>
          </p:nvGraphicFramePr>
          <p:xfrm>
            <a:off x="1430" y="1876"/>
            <a:ext cx="332" cy="39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95047" name="Image" r:id="rId15" imgW="724321" imgH="851094" progId="Photoshop.Image.5">
                    <p:embed/>
                  </p:oleObj>
                </mc:Choice>
                <mc:Fallback>
                  <p:oleObj name="Image" r:id="rId15" imgW="724321" imgH="851094" progId="Photoshop.Image.5">
                    <p:embed/>
                    <p:pic>
                      <p:nvPicPr>
                        <p:cNvPr id="0" name="Object 7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ltGray">
                        <a:xfrm>
                          <a:off x="1430" y="1876"/>
                          <a:ext cx="332" cy="39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94346" name="Object 74"/>
            <p:cNvGraphicFramePr>
              <a:graphicFrameLocks noChangeAspect="1"/>
            </p:cNvGraphicFramePr>
            <p:nvPr/>
          </p:nvGraphicFramePr>
          <p:xfrm>
            <a:off x="1430" y="2305"/>
            <a:ext cx="332" cy="39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95048" name="Image" r:id="rId16" imgW="724321" imgH="851094" progId="Photoshop.Image.5">
                    <p:embed/>
                  </p:oleObj>
                </mc:Choice>
                <mc:Fallback>
                  <p:oleObj name="Image" r:id="rId16" imgW="724321" imgH="851094" progId="Photoshop.Image.5">
                    <p:embed/>
                    <p:pic>
                      <p:nvPicPr>
                        <p:cNvPr id="0" name="Object 7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ltGray">
                        <a:xfrm>
                          <a:off x="1430" y="2305"/>
                          <a:ext cx="332" cy="39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94347" name="Object 75"/>
            <p:cNvGraphicFramePr>
              <a:graphicFrameLocks noChangeAspect="1"/>
            </p:cNvGraphicFramePr>
            <p:nvPr/>
          </p:nvGraphicFramePr>
          <p:xfrm>
            <a:off x="1430" y="2743"/>
            <a:ext cx="332" cy="39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95049" name="Image" r:id="rId17" imgW="724321" imgH="851094" progId="Photoshop.Image.5">
                    <p:embed/>
                  </p:oleObj>
                </mc:Choice>
                <mc:Fallback>
                  <p:oleObj name="Image" r:id="rId17" imgW="724321" imgH="851094" progId="Photoshop.Image.5">
                    <p:embed/>
                    <p:pic>
                      <p:nvPicPr>
                        <p:cNvPr id="0" name="Object 7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ltGray">
                        <a:xfrm>
                          <a:off x="1430" y="2743"/>
                          <a:ext cx="332" cy="39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94348" name="Object 76"/>
            <p:cNvGraphicFramePr>
              <a:graphicFrameLocks noChangeAspect="1"/>
            </p:cNvGraphicFramePr>
            <p:nvPr/>
          </p:nvGraphicFramePr>
          <p:xfrm>
            <a:off x="1430" y="3189"/>
            <a:ext cx="332" cy="39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95050" name="Image" r:id="rId18" imgW="724321" imgH="851094" progId="Photoshop.Image.5">
                    <p:embed/>
                  </p:oleObj>
                </mc:Choice>
                <mc:Fallback>
                  <p:oleObj name="Image" r:id="rId18" imgW="724321" imgH="851094" progId="Photoshop.Image.5">
                    <p:embed/>
                    <p:pic>
                      <p:nvPicPr>
                        <p:cNvPr id="0" name="Object 7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ltGray">
                        <a:xfrm>
                          <a:off x="1430" y="3189"/>
                          <a:ext cx="332" cy="39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94349" name="Freeform 77"/>
            <p:cNvSpPr>
              <a:spLocks/>
            </p:cNvSpPr>
            <p:nvPr/>
          </p:nvSpPr>
          <p:spPr bwMode="ltGray">
            <a:xfrm>
              <a:off x="960" y="3339"/>
              <a:ext cx="432" cy="144"/>
            </a:xfrm>
            <a:custGeom>
              <a:avLst/>
              <a:gdLst>
                <a:gd name="T0" fmla="*/ 0 w 432"/>
                <a:gd name="T1" fmla="*/ 0 h 336"/>
                <a:gd name="T2" fmla="*/ 0 w 432"/>
                <a:gd name="T3" fmla="*/ 336 h 336"/>
                <a:gd name="T4" fmla="*/ 432 w 432"/>
                <a:gd name="T5" fmla="*/ 336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2" h="336">
                  <a:moveTo>
                    <a:pt x="0" y="0"/>
                  </a:moveTo>
                  <a:lnTo>
                    <a:pt x="0" y="336"/>
                  </a:lnTo>
                  <a:lnTo>
                    <a:pt x="432" y="336"/>
                  </a:ln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94350" name="Freeform 78"/>
            <p:cNvSpPr>
              <a:spLocks/>
            </p:cNvSpPr>
            <p:nvPr/>
          </p:nvSpPr>
          <p:spPr bwMode="ltGray">
            <a:xfrm flipV="1">
              <a:off x="960" y="2043"/>
              <a:ext cx="432" cy="576"/>
            </a:xfrm>
            <a:custGeom>
              <a:avLst/>
              <a:gdLst>
                <a:gd name="T0" fmla="*/ 0 w 432"/>
                <a:gd name="T1" fmla="*/ 0 h 336"/>
                <a:gd name="T2" fmla="*/ 0 w 432"/>
                <a:gd name="T3" fmla="*/ 336 h 336"/>
                <a:gd name="T4" fmla="*/ 432 w 432"/>
                <a:gd name="T5" fmla="*/ 336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2" h="336">
                  <a:moveTo>
                    <a:pt x="0" y="0"/>
                  </a:moveTo>
                  <a:lnTo>
                    <a:pt x="0" y="336"/>
                  </a:lnTo>
                  <a:lnTo>
                    <a:pt x="432" y="336"/>
                  </a:ln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694351" name="Group 79"/>
            <p:cNvGrpSpPr>
              <a:grpSpLocks/>
            </p:cNvGrpSpPr>
            <p:nvPr/>
          </p:nvGrpSpPr>
          <p:grpSpPr bwMode="auto">
            <a:xfrm>
              <a:off x="1152" y="2619"/>
              <a:ext cx="240" cy="259"/>
              <a:chOff x="1152" y="2112"/>
              <a:chExt cx="288" cy="192"/>
            </a:xfrm>
          </p:grpSpPr>
          <p:sp>
            <p:nvSpPr>
              <p:cNvPr id="694352" name="Line 80"/>
              <p:cNvSpPr>
                <a:spLocks noChangeShapeType="1"/>
              </p:cNvSpPr>
              <p:nvPr/>
            </p:nvSpPr>
            <p:spPr bwMode="ltGray">
              <a:xfrm>
                <a:off x="1152" y="2112"/>
                <a:ext cx="288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4353" name="Line 81"/>
              <p:cNvSpPr>
                <a:spLocks noChangeShapeType="1"/>
              </p:cNvSpPr>
              <p:nvPr/>
            </p:nvSpPr>
            <p:spPr bwMode="ltGray">
              <a:xfrm>
                <a:off x="1152" y="2304"/>
                <a:ext cx="288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694354" name="Group 82"/>
          <p:cNvGrpSpPr>
            <a:grpSpLocks/>
          </p:cNvGrpSpPr>
          <p:nvPr/>
        </p:nvGrpSpPr>
        <p:grpSpPr bwMode="auto">
          <a:xfrm>
            <a:off x="114300" y="2819400"/>
            <a:ext cx="1028700" cy="2133600"/>
            <a:chOff x="72" y="1776"/>
            <a:chExt cx="648" cy="1344"/>
          </a:xfrm>
        </p:grpSpPr>
        <p:sp>
          <p:nvSpPr>
            <p:cNvPr id="694355" name="Text Box 83"/>
            <p:cNvSpPr txBox="1">
              <a:spLocks noChangeArrowheads="1"/>
            </p:cNvSpPr>
            <p:nvPr/>
          </p:nvSpPr>
          <p:spPr bwMode="ltGray">
            <a:xfrm>
              <a:off x="72" y="2908"/>
              <a:ext cx="648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 b="0"/>
                <a:t>Encoding</a:t>
              </a:r>
            </a:p>
          </p:txBody>
        </p:sp>
        <p:graphicFrame>
          <p:nvGraphicFramePr>
            <p:cNvPr id="694356" name="Object 84"/>
            <p:cNvGraphicFramePr>
              <a:graphicFrameLocks noChangeAspect="1"/>
            </p:cNvGraphicFramePr>
            <p:nvPr/>
          </p:nvGraphicFramePr>
          <p:xfrm>
            <a:off x="96" y="2496"/>
            <a:ext cx="484" cy="45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95051" name="Image" r:id="rId19" imgW="1169079" imgH="1092449" progId="Photoshop.Image.5">
                    <p:embed/>
                  </p:oleObj>
                </mc:Choice>
                <mc:Fallback>
                  <p:oleObj name="Image" r:id="rId19" imgW="1169079" imgH="1092449" progId="Photoshop.Image.5">
                    <p:embed/>
                    <p:pic>
                      <p:nvPicPr>
                        <p:cNvPr id="0" name="Object 8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ltGray">
                        <a:xfrm>
                          <a:off x="96" y="2496"/>
                          <a:ext cx="484" cy="45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94357" name="Line 85"/>
            <p:cNvSpPr>
              <a:spLocks noChangeShapeType="1"/>
            </p:cNvSpPr>
            <p:nvPr/>
          </p:nvSpPr>
          <p:spPr bwMode="ltGray">
            <a:xfrm>
              <a:off x="336" y="1776"/>
              <a:ext cx="0" cy="72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694358" name="Picture 86" descr="video_cam1 copy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ltGray">
          <a:xfrm>
            <a:off x="228600" y="2209800"/>
            <a:ext cx="609600" cy="573088"/>
          </a:xfrm>
          <a:prstGeom prst="rect">
            <a:avLst/>
          </a:prstGeom>
          <a:noFill/>
          <a:ln w="28575">
            <a:solidFill>
              <a:schemeClr val="tx2"/>
            </a:solidFill>
            <a:miter lim="800000"/>
            <a:headEnd/>
            <a:tailEnd/>
          </a:ln>
          <a:effectLst>
            <a:outerShdw dist="28398" dir="3806097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/>
          <p:cNvGrpSpPr/>
          <p:nvPr/>
        </p:nvGrpSpPr>
        <p:grpSpPr>
          <a:xfrm>
            <a:off x="2819400" y="3657600"/>
            <a:ext cx="990600" cy="376238"/>
            <a:chOff x="2819400" y="3657600"/>
            <a:chExt cx="990600" cy="376238"/>
          </a:xfrm>
        </p:grpSpPr>
        <p:grpSp>
          <p:nvGrpSpPr>
            <p:cNvPr id="694311" name="Group 39"/>
            <p:cNvGrpSpPr>
              <a:grpSpLocks/>
            </p:cNvGrpSpPr>
            <p:nvPr/>
          </p:nvGrpSpPr>
          <p:grpSpPr bwMode="auto">
            <a:xfrm>
              <a:off x="2832100" y="3697288"/>
              <a:ext cx="977900" cy="336550"/>
              <a:chOff x="1784" y="2329"/>
              <a:chExt cx="616" cy="212"/>
            </a:xfrm>
          </p:grpSpPr>
          <p:sp>
            <p:nvSpPr>
              <p:cNvPr id="694312" name="Text Box 40"/>
              <p:cNvSpPr txBox="1">
                <a:spLocks noChangeArrowheads="1"/>
              </p:cNvSpPr>
              <p:nvPr/>
            </p:nvSpPr>
            <p:spPr bwMode="auto">
              <a:xfrm>
                <a:off x="1784" y="2329"/>
                <a:ext cx="616" cy="2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1600" b="0" dirty="0">
                    <a:solidFill>
                      <a:schemeClr val="tx2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</a:rPr>
                  <a:t>1  2  </a:t>
                </a:r>
                <a:r>
                  <a:rPr lang="en-US" sz="1600" b="0" dirty="0">
                    <a:effectLst>
                      <a:outerShdw blurRad="38100" dist="38100" dir="2700000" algn="tl">
                        <a:srgbClr val="000000"/>
                      </a:outerShdw>
                    </a:effectLst>
                  </a:rPr>
                  <a:t>3</a:t>
                </a:r>
                <a:r>
                  <a:rPr lang="en-US" sz="1600" b="0" dirty="0">
                    <a:solidFill>
                      <a:schemeClr val="tx2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</a:rPr>
                  <a:t>  4</a:t>
                </a:r>
              </a:p>
            </p:txBody>
          </p:sp>
          <p:sp>
            <p:nvSpPr>
              <p:cNvPr id="694313" name="Oval 41"/>
              <p:cNvSpPr>
                <a:spLocks noChangeArrowheads="1"/>
              </p:cNvSpPr>
              <p:nvPr/>
            </p:nvSpPr>
            <p:spPr bwMode="auto">
              <a:xfrm>
                <a:off x="2094" y="2359"/>
                <a:ext cx="144" cy="144"/>
              </a:xfrm>
              <a:prstGeom prst="ellipse">
                <a:avLst/>
              </a:prstGeom>
              <a:noFill/>
              <a:ln w="9525">
                <a:solidFill>
                  <a:schemeClr val="tx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2" name="TextBox 1"/>
            <p:cNvSpPr txBox="1"/>
            <p:nvPr/>
          </p:nvSpPr>
          <p:spPr>
            <a:xfrm>
              <a:off x="2819400" y="3657600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0" dirty="0">
                  <a:solidFill>
                    <a:srgbClr val="E82C06"/>
                  </a:solidFill>
                </a:rPr>
                <a:t>X</a:t>
              </a:r>
              <a:endParaRPr lang="en-US" sz="1800" dirty="0"/>
            </a:p>
          </p:txBody>
        </p:sp>
      </p:grp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694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694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94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94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694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694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694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694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694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694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694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5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694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6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694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4275" grpId="0" autoUpdateAnimBg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6A3A2-B559-4F7F-9D61-2D78EF0F66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Streaming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9539C-2232-47E1-BB97-D9F6B7B5015F}"/>
              </a:ext>
            </a:extLst>
          </p:cNvPr>
          <p:cNvSpPr txBox="1">
            <a:spLocks/>
          </p:cNvSpPr>
          <p:nvPr/>
        </p:nvSpPr>
        <p:spPr>
          <a:xfrm>
            <a:off x="228600" y="1981200"/>
            <a:ext cx="8382000" cy="4114800"/>
          </a:xfrm>
          <a:prstGeom prst="rect">
            <a:avLst/>
          </a:prstGeom>
        </p:spPr>
        <p:txBody>
          <a:bodyPr/>
          <a:lstStyle>
            <a:lvl1pPr marL="227013" indent="-227013" algn="l" rtl="0" eaLnBrk="0" fontAlgn="base" hangingPunct="0">
              <a:lnSpc>
                <a:spcPct val="90000"/>
              </a:lnSpc>
              <a:spcBef>
                <a:spcPct val="40000"/>
              </a:spcBef>
              <a:spcAft>
                <a:spcPct val="0"/>
              </a:spcAft>
              <a:buClr>
                <a:srgbClr val="FF9900"/>
              </a:buClr>
              <a:buChar char="•"/>
              <a:defRPr sz="24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1pPr>
            <a:lvl2pPr marL="688975" indent="-231775" algn="l" rtl="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rgbClr val="FF9900"/>
              </a:buClr>
              <a:buChar char="-"/>
              <a:defRPr sz="2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2pPr>
            <a:lvl3pPr marL="1089025" indent="-174625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FFFFFF"/>
                </a:solidFill>
                <a:latin typeface="+mn-lt"/>
              </a:defRPr>
            </a:lvl3pPr>
            <a:lvl4pPr marL="1541463" indent="-169863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FFFFFF"/>
                </a:solidFill>
                <a:latin typeface="+mn-lt"/>
              </a:defRPr>
            </a:lvl4pPr>
            <a:lvl5pPr marL="2005013" indent="-176213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FFFFFF"/>
                </a:solidFill>
                <a:latin typeface="+mn-lt"/>
              </a:defRPr>
            </a:lvl5pPr>
            <a:lvl6pPr marL="2462213" indent="-176213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FFFFFF"/>
                </a:solidFill>
                <a:latin typeface="+mn-lt"/>
              </a:defRPr>
            </a:lvl6pPr>
            <a:lvl7pPr marL="2919413" indent="-176213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FFFFFF"/>
                </a:solidFill>
                <a:latin typeface="+mn-lt"/>
              </a:defRPr>
            </a:lvl7pPr>
            <a:lvl8pPr marL="3376613" indent="-176213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FFFFFF"/>
                </a:solidFill>
                <a:latin typeface="+mn-lt"/>
              </a:defRPr>
            </a:lvl8pPr>
            <a:lvl9pPr marL="3833813" indent="-176213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FFFFFF"/>
                </a:solidFill>
                <a:latin typeface="+mn-lt"/>
              </a:defRPr>
            </a:lvl9pPr>
          </a:lstStyle>
          <a:p>
            <a:r>
              <a:rPr lang="en-US" sz="2800" b="0" kern="0" dirty="0"/>
              <a:t>Everything over TCP/HTTP(S)</a:t>
            </a:r>
          </a:p>
          <a:p>
            <a:endParaRPr lang="en-US" sz="2800" b="0" kern="0" dirty="0"/>
          </a:p>
          <a:p>
            <a:r>
              <a:rPr lang="en-US" sz="2800" b="0" kern="0" dirty="0"/>
              <a:t>Client (typically JavaScript) makes all decisions</a:t>
            </a:r>
          </a:p>
          <a:p>
            <a:endParaRPr lang="en-US" sz="2800" b="0" kern="0" dirty="0"/>
          </a:p>
          <a:p>
            <a:r>
              <a:rPr lang="en-US" sz="2800" b="0" kern="0" dirty="0"/>
              <a:t>“Brokers” may choose from multiple CDNs</a:t>
            </a:r>
          </a:p>
          <a:p>
            <a:endParaRPr lang="en-US" sz="2800" b="0" kern="0" dirty="0"/>
          </a:p>
          <a:p>
            <a:r>
              <a:rPr lang="en-US" sz="2800" b="0" kern="0" dirty="0"/>
              <a:t>Highly commoditized, low margin business</a:t>
            </a:r>
          </a:p>
          <a:p>
            <a:pPr marL="0" indent="0">
              <a:buNone/>
            </a:pPr>
            <a:endParaRPr lang="en-US" sz="2800" b="0" kern="0" dirty="0"/>
          </a:p>
          <a:p>
            <a:pPr marL="0" indent="0">
              <a:buNone/>
            </a:pPr>
            <a:endParaRPr lang="en-US" sz="2800" b="0" kern="0" dirty="0"/>
          </a:p>
        </p:txBody>
      </p:sp>
    </p:spTree>
    <p:extLst>
      <p:ext uri="{BB962C8B-B14F-4D97-AF65-F5344CB8AC3E}">
        <p14:creationId xmlns:p14="http://schemas.microsoft.com/office/powerpoint/2010/main" val="32369340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FirstPoint</a:t>
            </a:r>
            <a:r>
              <a:rPr lang="en-US" dirty="0"/>
              <a:t> – DNS (built for Yahoo!)</a:t>
            </a:r>
          </a:p>
        </p:txBody>
      </p:sp>
      <p:sp>
        <p:nvSpPr>
          <p:cNvPr id="6830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828800"/>
            <a:ext cx="6324600" cy="4114800"/>
          </a:xfrm>
        </p:spPr>
        <p:txBody>
          <a:bodyPr/>
          <a:lstStyle/>
          <a:p>
            <a:r>
              <a:rPr lang="en-US"/>
              <a:t>Selects from among several mirror sites operated by content provider</a:t>
            </a:r>
          </a:p>
        </p:txBody>
      </p:sp>
      <p:pic>
        <p:nvPicPr>
          <p:cNvPr id="683012" name="Picture 4" descr="ma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895600"/>
            <a:ext cx="5557838" cy="3621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3013" name="Picture 5" descr="SY00079_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5562600"/>
            <a:ext cx="295275" cy="300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3014" name="AutoShape 6"/>
          <p:cNvSpPr>
            <a:spLocks noChangeArrowheads="1"/>
          </p:cNvSpPr>
          <p:nvPr/>
        </p:nvSpPr>
        <p:spPr bwMode="auto">
          <a:xfrm>
            <a:off x="762000" y="4267200"/>
            <a:ext cx="228600" cy="304800"/>
          </a:xfrm>
          <a:prstGeom prst="flowChartMagneticDisk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683015" name="Picture 7" descr="ak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4800600"/>
            <a:ext cx="284163" cy="2841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3016" name="AutoShape 8"/>
          <p:cNvSpPr>
            <a:spLocks noChangeArrowheads="1"/>
          </p:cNvSpPr>
          <p:nvPr/>
        </p:nvSpPr>
        <p:spPr bwMode="auto">
          <a:xfrm>
            <a:off x="5257800" y="4419600"/>
            <a:ext cx="228600" cy="304800"/>
          </a:xfrm>
          <a:prstGeom prst="flowChartMagneticDisk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cxnSp>
        <p:nvCxnSpPr>
          <p:cNvPr id="683017" name="AutoShape 9"/>
          <p:cNvCxnSpPr>
            <a:cxnSpLocks noChangeShapeType="1"/>
            <a:stCxn id="683013" idx="0"/>
            <a:endCxn id="683015" idx="2"/>
          </p:cNvCxnSpPr>
          <p:nvPr/>
        </p:nvCxnSpPr>
        <p:spPr bwMode="auto">
          <a:xfrm rot="16200000">
            <a:off x="3259138" y="5173663"/>
            <a:ext cx="477837" cy="300037"/>
          </a:xfrm>
          <a:prstGeom prst="curvedConnector3">
            <a:avLst>
              <a:gd name="adj1" fmla="val 49833"/>
            </a:avLst>
          </a:prstGeom>
          <a:noFill/>
          <a:ln w="28575">
            <a:solidFill>
              <a:srgbClr val="171773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83018" name="AutoShape 10"/>
          <p:cNvCxnSpPr>
            <a:cxnSpLocks noChangeShapeType="1"/>
            <a:stCxn id="683015" idx="3"/>
            <a:endCxn id="683013" idx="3"/>
          </p:cNvCxnSpPr>
          <p:nvPr/>
        </p:nvCxnSpPr>
        <p:spPr bwMode="auto">
          <a:xfrm flipH="1">
            <a:off x="3495675" y="4943475"/>
            <a:ext cx="293688" cy="769938"/>
          </a:xfrm>
          <a:prstGeom prst="curvedConnector3">
            <a:avLst>
              <a:gd name="adj1" fmla="val -77838"/>
            </a:avLst>
          </a:prstGeom>
          <a:noFill/>
          <a:ln w="28575">
            <a:solidFill>
              <a:srgbClr val="171773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83019" name="AutoShape 11"/>
          <p:cNvCxnSpPr>
            <a:cxnSpLocks noChangeShapeType="1"/>
            <a:stCxn id="683013" idx="1"/>
            <a:endCxn id="683014" idx="4"/>
          </p:cNvCxnSpPr>
          <p:nvPr/>
        </p:nvCxnSpPr>
        <p:spPr bwMode="auto">
          <a:xfrm rot="10800000">
            <a:off x="990600" y="4419600"/>
            <a:ext cx="2209800" cy="1293813"/>
          </a:xfrm>
          <a:prstGeom prst="curvedConnector3">
            <a:avLst>
              <a:gd name="adj1" fmla="val 50000"/>
            </a:avLst>
          </a:prstGeom>
          <a:noFill/>
          <a:ln w="28575">
            <a:solidFill>
              <a:srgbClr val="171773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83020" name="AutoShape 12"/>
          <p:cNvCxnSpPr>
            <a:cxnSpLocks noChangeShapeType="1"/>
            <a:stCxn id="683014" idx="3"/>
            <a:endCxn id="683013" idx="1"/>
          </p:cNvCxnSpPr>
          <p:nvPr/>
        </p:nvCxnSpPr>
        <p:spPr bwMode="auto">
          <a:xfrm rot="16200000" flipH="1">
            <a:off x="1467643" y="3980657"/>
            <a:ext cx="1141413" cy="2324100"/>
          </a:xfrm>
          <a:prstGeom prst="curvedConnector2">
            <a:avLst/>
          </a:prstGeom>
          <a:noFill/>
          <a:ln w="28575">
            <a:solidFill>
              <a:srgbClr val="171773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3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83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3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83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3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83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3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4422" y="1056681"/>
            <a:ext cx="7600822" cy="390213"/>
          </a:xfrm>
        </p:spPr>
        <p:txBody>
          <a:bodyPr/>
          <a:lstStyle/>
          <a:p>
            <a:r>
              <a:rPr lang="en-US" sz="1938" dirty="0"/>
              <a:t>The Akamai Platform and Services</a:t>
            </a:r>
          </a:p>
        </p:txBody>
      </p:sp>
      <p:pic>
        <p:nvPicPr>
          <p:cNvPr id="4" name="Content Placeholder 3" descr="globe_emea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091270" y="665487"/>
            <a:ext cx="6319002" cy="6086594"/>
          </a:xfrm>
        </p:spPr>
      </p:pic>
      <p:grpSp>
        <p:nvGrpSpPr>
          <p:cNvPr id="3" name="Group 4"/>
          <p:cNvGrpSpPr/>
          <p:nvPr/>
        </p:nvGrpSpPr>
        <p:grpSpPr>
          <a:xfrm>
            <a:off x="2599986" y="3262312"/>
            <a:ext cx="4480265" cy="1651001"/>
            <a:chOff x="6173651" y="6094990"/>
            <a:chExt cx="12329974" cy="4052608"/>
          </a:xfrm>
        </p:grpSpPr>
        <p:sp>
          <p:nvSpPr>
            <p:cNvPr id="6" name="Rounded Rectangle 5"/>
            <p:cNvSpPr/>
            <p:nvPr/>
          </p:nvSpPr>
          <p:spPr bwMode="auto">
            <a:xfrm>
              <a:off x="6173651" y="6094990"/>
              <a:ext cx="10769545" cy="4052608"/>
            </a:xfrm>
            <a:prstGeom prst="roundRect">
              <a:avLst>
                <a:gd name="adj" fmla="val 5586"/>
              </a:avLst>
            </a:prstGeom>
            <a:gradFill flip="none" rotWithShape="1">
              <a:gsLst>
                <a:gs pos="0">
                  <a:schemeClr val="tx1">
                    <a:lumMod val="75000"/>
                    <a:shade val="30000"/>
                    <a:satMod val="115000"/>
                  </a:schemeClr>
                </a:gs>
                <a:gs pos="50000">
                  <a:schemeClr val="tx1">
                    <a:lumMod val="75000"/>
                    <a:shade val="67500"/>
                    <a:satMod val="115000"/>
                  </a:schemeClr>
                </a:gs>
                <a:gs pos="100000">
                  <a:schemeClr val="tx1">
                    <a:lumMod val="75000"/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 w="9525" cap="flat" cmpd="sng" algn="ctr">
              <a:solidFill>
                <a:schemeClr val="tx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defTabSz="342299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00" b="0">
                <a:solidFill>
                  <a:srgbClr val="FFFFFF"/>
                </a:solidFill>
                <a:latin typeface="Verdana" pitchFamily="34" charset="0"/>
              </a:endParaRPr>
            </a:p>
          </p:txBody>
        </p:sp>
        <p:sp>
          <p:nvSpPr>
            <p:cNvPr id="7" name="Rectangle 6"/>
            <p:cNvSpPr>
              <a:spLocks noChangeArrowheads="1"/>
            </p:cNvSpPr>
            <p:nvPr/>
          </p:nvSpPr>
          <p:spPr bwMode="auto">
            <a:xfrm>
              <a:off x="6951194" y="6177174"/>
              <a:ext cx="11552431" cy="35542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defTabSz="816306" eaLnBrk="1" fontAlgn="auto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500" dirty="0">
                  <a:solidFill>
                    <a:srgbClr val="FF8E11"/>
                  </a:solidFill>
                  <a:latin typeface="Verdana" pitchFamily="34" charset="0"/>
                </a:rPr>
                <a:t>Daily Statistics</a:t>
              </a:r>
              <a:r>
                <a:rPr lang="en-US" sz="1500" b="0" dirty="0">
                  <a:solidFill>
                    <a:srgbClr val="FF8E11"/>
                  </a:solidFill>
                  <a:latin typeface="Verdana" pitchFamily="34" charset="0"/>
                </a:rPr>
                <a:t>:</a:t>
              </a:r>
              <a:endParaRPr lang="en-US" sz="1500" b="0" dirty="0">
                <a:solidFill>
                  <a:srgbClr val="FFFFFF"/>
                </a:solidFill>
                <a:latin typeface="Verdana" pitchFamily="34" charset="0"/>
              </a:endParaRPr>
            </a:p>
            <a:p>
              <a:pPr defTabSz="816306" eaLnBrk="1" fontAlgn="auto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8E11"/>
                </a:buClr>
                <a:buFontTx/>
                <a:buChar char="•"/>
              </a:pPr>
              <a:r>
                <a:rPr lang="en-US" sz="1500" b="0" dirty="0">
                  <a:solidFill>
                    <a:srgbClr val="777777">
                      <a:lumMod val="75000"/>
                    </a:srgbClr>
                  </a:solidFill>
                  <a:latin typeface="Verdana" pitchFamily="34" charset="0"/>
                </a:rPr>
                <a:t>  </a:t>
              </a:r>
              <a:r>
                <a:rPr lang="en-US" sz="1500" b="0" dirty="0">
                  <a:solidFill>
                    <a:srgbClr val="FFFFFF"/>
                  </a:solidFill>
                  <a:latin typeface="Verdana" pitchFamily="34" charset="0"/>
                </a:rPr>
                <a:t>80+ </a:t>
              </a:r>
              <a:r>
                <a:rPr lang="en-US" sz="1500" b="0" dirty="0" err="1">
                  <a:solidFill>
                    <a:srgbClr val="FFFFFF"/>
                  </a:solidFill>
                  <a:latin typeface="Verdana" pitchFamily="34" charset="0"/>
                </a:rPr>
                <a:t>Tbps</a:t>
              </a:r>
              <a:r>
                <a:rPr lang="en-US" sz="1500" b="0" dirty="0">
                  <a:solidFill>
                    <a:srgbClr val="FFFFFF"/>
                  </a:solidFill>
                  <a:latin typeface="Verdana" pitchFamily="34" charset="0"/>
                </a:rPr>
                <a:t> traffic served</a:t>
              </a:r>
            </a:p>
            <a:p>
              <a:pPr defTabSz="816306" eaLnBrk="1" fontAlgn="auto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8E11"/>
                </a:buClr>
                <a:buFontTx/>
                <a:buChar char="•"/>
              </a:pPr>
              <a:r>
                <a:rPr lang="en-US" sz="1500" b="0" dirty="0">
                  <a:solidFill>
                    <a:srgbClr val="FFFFFF"/>
                  </a:solidFill>
                  <a:latin typeface="Verdana" pitchFamily="34" charset="0"/>
                </a:rPr>
                <a:t>  600+ million IPv4 addresses seen</a:t>
              </a:r>
            </a:p>
            <a:p>
              <a:pPr defTabSz="816306" eaLnBrk="1" fontAlgn="auto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8E11"/>
                </a:buClr>
                <a:buFontTx/>
                <a:buChar char="•"/>
              </a:pPr>
              <a:r>
                <a:rPr lang="en-US" sz="1500" b="0" dirty="0">
                  <a:solidFill>
                    <a:srgbClr val="FFFFFF"/>
                  </a:solidFill>
                  <a:latin typeface="Verdana" pitchFamily="34" charset="0"/>
                </a:rPr>
                <a:t>  3+ trillion requests served</a:t>
              </a:r>
            </a:p>
            <a:p>
              <a:pPr defTabSz="816306" eaLnBrk="1" fontAlgn="auto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8E11"/>
                </a:buClr>
                <a:buFontTx/>
                <a:buChar char="•"/>
              </a:pPr>
              <a:r>
                <a:rPr lang="en-US" sz="1500" b="0" dirty="0">
                  <a:solidFill>
                    <a:srgbClr val="FFFFFF"/>
                  </a:solidFill>
                  <a:latin typeface="Verdana" pitchFamily="34" charset="0"/>
                </a:rPr>
                <a:t>  260+ terabytes compressed logs</a:t>
              </a:r>
            </a:p>
          </p:txBody>
        </p:sp>
      </p:grpSp>
      <p:grpSp>
        <p:nvGrpSpPr>
          <p:cNvPr id="8" name="Group 10"/>
          <p:cNvGrpSpPr/>
          <p:nvPr/>
        </p:nvGrpSpPr>
        <p:grpSpPr>
          <a:xfrm>
            <a:off x="4613324" y="1430194"/>
            <a:ext cx="5255714" cy="1665626"/>
            <a:chOff x="12412127" y="1689554"/>
            <a:chExt cx="12879597" cy="4029473"/>
          </a:xfrm>
        </p:grpSpPr>
        <p:sp>
          <p:nvSpPr>
            <p:cNvPr id="12" name="Rounded Rectangle 11"/>
            <p:cNvSpPr/>
            <p:nvPr/>
          </p:nvSpPr>
          <p:spPr bwMode="auto">
            <a:xfrm>
              <a:off x="12412127" y="1689554"/>
              <a:ext cx="10816771" cy="3925525"/>
            </a:xfrm>
            <a:prstGeom prst="roundRect">
              <a:avLst>
                <a:gd name="adj" fmla="val 11467"/>
              </a:avLst>
            </a:prstGeom>
            <a:solidFill>
              <a:schemeClr val="accent4">
                <a:shade val="51000"/>
                <a:satMod val="130000"/>
              </a:schemeClr>
            </a:solidFill>
            <a:ln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/>
            <a:lstStyle/>
            <a:p>
              <a:pPr defTabSz="342299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00" b="0">
                <a:solidFill>
                  <a:srgbClr val="FFFFFF"/>
                </a:solidFill>
                <a:latin typeface="Verdana" pitchFamily="34" charset="0"/>
              </a:endParaRPr>
            </a:p>
          </p:txBody>
        </p:sp>
        <p:sp>
          <p:nvSpPr>
            <p:cNvPr id="13" name="TextBox 12"/>
            <p:cNvSpPr txBox="1">
              <a:spLocks noChangeArrowheads="1"/>
            </p:cNvSpPr>
            <p:nvPr/>
          </p:nvSpPr>
          <p:spPr bwMode="auto">
            <a:xfrm>
              <a:off x="12728601" y="1779935"/>
              <a:ext cx="12563123" cy="39390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136080" tIns="68040" rIns="136080" bIns="68040">
              <a:spAutoFit/>
            </a:bodyPr>
            <a:lstStyle/>
            <a:p>
              <a:pPr marL="0" lvl="2" defTabSz="816306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ja-JP" sz="1500" dirty="0">
                  <a:solidFill>
                    <a:srgbClr val="FF8E11"/>
                  </a:solidFill>
                  <a:latin typeface="Arial"/>
                  <a:ea typeface="ＭＳ Ｐゴシック" charset="-128"/>
                </a:rPr>
                <a:t>Delivering Content for 130,000+ Domains</a:t>
              </a:r>
            </a:p>
            <a:p>
              <a:pPr marL="0" lvl="2" defTabSz="816306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altLang="ja-JP" sz="688" b="0" dirty="0">
                <a:solidFill>
                  <a:srgbClr val="FFFFFF"/>
                </a:solidFill>
                <a:latin typeface="Arial"/>
                <a:ea typeface="ＭＳ Ｐゴシック" charset="-128"/>
              </a:endParaRPr>
            </a:p>
            <a:p>
              <a:pPr marL="171149" lvl="2" indent="-171149" defTabSz="816306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FF8E11"/>
                </a:buClr>
                <a:buFont typeface="Arial" pitchFamily="34" charset="0"/>
                <a:buChar char="•"/>
              </a:pPr>
              <a:r>
                <a:rPr lang="en-US" altLang="ja-JP" sz="1500" b="0" dirty="0">
                  <a:solidFill>
                    <a:srgbClr val="FFFFFF"/>
                  </a:solidFill>
                  <a:latin typeface="Arial"/>
                  <a:ea typeface="ＭＳ Ｐゴシック" charset="-128"/>
                </a:rPr>
                <a:t>All top 20 global ecommerce sites</a:t>
              </a:r>
            </a:p>
            <a:p>
              <a:pPr marL="171149" lvl="2" indent="-171149" defTabSz="816306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FF8E11"/>
                </a:buClr>
                <a:buFont typeface="Arial" pitchFamily="34" charset="0"/>
                <a:buChar char="•"/>
              </a:pPr>
              <a:r>
                <a:rPr lang="en-US" altLang="ja-JP" sz="1500" b="0" dirty="0">
                  <a:solidFill>
                    <a:srgbClr val="FFFFFF"/>
                  </a:solidFill>
                  <a:latin typeface="Arial"/>
                  <a:ea typeface="ＭＳ Ｐゴシック" charset="-128"/>
                </a:rPr>
                <a:t>All top 30 media &amp; entertainment companies </a:t>
              </a:r>
            </a:p>
            <a:p>
              <a:pPr marL="171149" lvl="2" indent="-171149" defTabSz="816306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FF8E11"/>
                </a:buClr>
                <a:buFont typeface="Arial" pitchFamily="34" charset="0"/>
                <a:buChar char="•"/>
              </a:pPr>
              <a:r>
                <a:rPr lang="en-US" sz="1500" b="0" dirty="0">
                  <a:solidFill>
                    <a:srgbClr val="FFFFFF"/>
                  </a:solidFill>
                  <a:latin typeface="Arial"/>
                </a:rPr>
                <a:t>16 of the top 20 global banks</a:t>
              </a:r>
            </a:p>
            <a:p>
              <a:pPr marL="171149" lvl="2" indent="-171149" defTabSz="816306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FF8E11"/>
                </a:buClr>
                <a:buFont typeface="Arial" pitchFamily="34" charset="0"/>
                <a:buChar char="•"/>
              </a:pPr>
              <a:r>
                <a:rPr lang="en-US" sz="1500" b="0" dirty="0">
                  <a:solidFill>
                    <a:srgbClr val="FFFFFF"/>
                  </a:solidFill>
                  <a:latin typeface="Arial"/>
                </a:rPr>
                <a:t>All major anti-virus software vendors</a:t>
              </a:r>
            </a:p>
            <a:p>
              <a:pPr marL="171149" lvl="2" indent="-171149" defTabSz="816306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FF8E11"/>
                </a:buClr>
                <a:buFont typeface="Arial" pitchFamily="34" charset="0"/>
                <a:buChar char="•"/>
              </a:pPr>
              <a:endParaRPr lang="en-US" altLang="ja-JP" sz="1500" b="0" dirty="0">
                <a:solidFill>
                  <a:srgbClr val="FFFFFF"/>
                </a:solidFill>
                <a:latin typeface="Arial"/>
                <a:ea typeface="ＭＳ Ｐゴシック" charset="-128"/>
              </a:endParaRPr>
            </a:p>
          </p:txBody>
        </p:sp>
      </p:grpSp>
      <p:grpSp>
        <p:nvGrpSpPr>
          <p:cNvPr id="11" name="Group 13"/>
          <p:cNvGrpSpPr/>
          <p:nvPr/>
        </p:nvGrpSpPr>
        <p:grpSpPr>
          <a:xfrm>
            <a:off x="536907" y="1421891"/>
            <a:ext cx="4008579" cy="1916377"/>
            <a:chOff x="3144332" y="1700858"/>
            <a:chExt cx="10690935" cy="4764690"/>
          </a:xfrm>
        </p:grpSpPr>
        <p:sp>
          <p:nvSpPr>
            <p:cNvPr id="15" name="Rounded Rectangle 14"/>
            <p:cNvSpPr/>
            <p:nvPr/>
          </p:nvSpPr>
          <p:spPr bwMode="auto">
            <a:xfrm>
              <a:off x="3144332" y="1700858"/>
              <a:ext cx="10690935" cy="3929159"/>
            </a:xfrm>
            <a:prstGeom prst="roundRect">
              <a:avLst>
                <a:gd name="adj" fmla="val 11376"/>
              </a:avLst>
            </a:prstGeom>
            <a:solidFill>
              <a:schemeClr val="accent4">
                <a:shade val="51000"/>
                <a:satMod val="130000"/>
              </a:schemeClr>
            </a:solidFill>
            <a:ln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/>
            <a:lstStyle/>
            <a:p>
              <a:pPr defTabSz="342299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00" b="0">
                <a:solidFill>
                  <a:srgbClr val="FFFFFF"/>
                </a:solidFill>
                <a:latin typeface="Verdana" pitchFamily="34" charset="0"/>
              </a:endParaRPr>
            </a:p>
          </p:txBody>
        </p:sp>
        <p:sp>
          <p:nvSpPr>
            <p:cNvPr id="16" name="Text Box 4"/>
            <p:cNvSpPr txBox="1">
              <a:spLocks noChangeArrowheads="1"/>
            </p:cNvSpPr>
            <p:nvPr/>
          </p:nvSpPr>
          <p:spPr bwMode="black">
            <a:xfrm>
              <a:off x="5776845" y="2680396"/>
              <a:ext cx="7100793" cy="37851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136080" tIns="68040" rIns="136080" bIns="68040">
              <a:spAutoFit/>
            </a:bodyPr>
            <a:lstStyle/>
            <a:p>
              <a:pPr defTabSz="816306" fontAlgn="auto">
                <a:spcAft>
                  <a:spcPts val="0"/>
                </a:spcAft>
                <a:buFont typeface="Arial"/>
                <a:buChar char="•"/>
              </a:pPr>
              <a:r>
                <a:rPr lang="en-US" altLang="ja-JP" sz="1500" b="0" dirty="0">
                  <a:solidFill>
                    <a:srgbClr val="FF8E11"/>
                  </a:solidFill>
                  <a:latin typeface="Arial"/>
                  <a:ea typeface="ＭＳ Ｐゴシック" charset="-128"/>
                </a:rPr>
                <a:t> </a:t>
              </a:r>
              <a:r>
                <a:rPr lang="en-US" altLang="ja-JP" sz="1500" b="0" dirty="0">
                  <a:solidFill>
                    <a:srgbClr val="FFFFFF"/>
                  </a:solidFill>
                  <a:latin typeface="Arial"/>
                  <a:ea typeface="ＭＳ Ｐゴシック" charset="-128"/>
                </a:rPr>
                <a:t>240,000+ Servers</a:t>
              </a:r>
            </a:p>
            <a:p>
              <a:pPr defTabSz="816306" fontAlgn="auto">
                <a:spcBef>
                  <a:spcPts val="0"/>
                </a:spcBef>
                <a:spcAft>
                  <a:spcPts val="0"/>
                </a:spcAft>
                <a:buFont typeface="Arial"/>
                <a:buChar char="•"/>
              </a:pPr>
              <a:r>
                <a:rPr lang="en-US" altLang="ja-JP" sz="1500" b="0" dirty="0">
                  <a:solidFill>
                    <a:srgbClr val="FF8E11"/>
                  </a:solidFill>
                  <a:latin typeface="Arial"/>
                  <a:ea typeface="ＭＳ Ｐゴシック" charset="-128"/>
                </a:rPr>
                <a:t> </a:t>
              </a:r>
              <a:r>
                <a:rPr lang="en-US" altLang="ja-JP" sz="1500" b="0" dirty="0">
                  <a:solidFill>
                    <a:srgbClr val="FFFFFF"/>
                  </a:solidFill>
                  <a:latin typeface="Arial"/>
                  <a:ea typeface="ＭＳ Ｐゴシック" charset="-128"/>
                </a:rPr>
                <a:t>1,700+ Networks</a:t>
              </a:r>
            </a:p>
            <a:p>
              <a:pPr defTabSz="816306" fontAlgn="auto">
                <a:spcBef>
                  <a:spcPts val="0"/>
                </a:spcBef>
                <a:spcAft>
                  <a:spcPts val="0"/>
                </a:spcAft>
                <a:buClr>
                  <a:srgbClr val="FF8E11"/>
                </a:buClr>
                <a:buFont typeface="Arial"/>
                <a:buChar char="•"/>
              </a:pPr>
              <a:r>
                <a:rPr lang="en-US" altLang="ja-JP" sz="1500" b="0" dirty="0">
                  <a:solidFill>
                    <a:srgbClr val="FFFFFF"/>
                  </a:solidFill>
                  <a:latin typeface="Arial"/>
                  <a:ea typeface="ＭＳ Ｐゴシック" charset="-128"/>
                </a:rPr>
                <a:t> 3,300+ Physical Locations</a:t>
              </a:r>
            </a:p>
            <a:p>
              <a:pPr defTabSz="816306" fontAlgn="auto">
                <a:spcBef>
                  <a:spcPts val="0"/>
                </a:spcBef>
                <a:spcAft>
                  <a:spcPts val="0"/>
                </a:spcAft>
                <a:buFont typeface="Arial"/>
                <a:buChar char="•"/>
              </a:pPr>
              <a:r>
                <a:rPr lang="en-US" altLang="ja-JP" sz="1500" b="0" dirty="0">
                  <a:solidFill>
                    <a:srgbClr val="FF8E11"/>
                  </a:solidFill>
                  <a:latin typeface="Arial"/>
                  <a:ea typeface="ＭＳ Ｐゴシック" charset="-128"/>
                </a:rPr>
                <a:t> </a:t>
              </a:r>
              <a:r>
                <a:rPr lang="en-US" altLang="ja-JP" sz="1500" b="0" dirty="0">
                  <a:solidFill>
                    <a:srgbClr val="FFFFFF"/>
                  </a:solidFill>
                  <a:latin typeface="Arial"/>
                  <a:ea typeface="ＭＳ Ｐゴシック" charset="-128"/>
                </a:rPr>
                <a:t>750+ Cities</a:t>
              </a:r>
            </a:p>
            <a:p>
              <a:pPr defTabSz="816306" fontAlgn="auto">
                <a:spcBef>
                  <a:spcPts val="0"/>
                </a:spcBef>
                <a:spcAft>
                  <a:spcPts val="0"/>
                </a:spcAft>
                <a:buFont typeface="Arial"/>
                <a:buChar char="•"/>
              </a:pPr>
              <a:r>
                <a:rPr lang="en-US" altLang="ja-JP" sz="1500" b="0" dirty="0">
                  <a:solidFill>
                    <a:srgbClr val="FF8E11"/>
                  </a:solidFill>
                  <a:latin typeface="Arial"/>
                  <a:ea typeface="ＭＳ Ｐゴシック" charset="-128"/>
                </a:rPr>
                <a:t> </a:t>
              </a:r>
              <a:r>
                <a:rPr lang="en-US" altLang="ja-JP" sz="1500" b="0" dirty="0">
                  <a:solidFill>
                    <a:srgbClr val="FFFFFF"/>
                  </a:solidFill>
                  <a:latin typeface="Arial"/>
                  <a:ea typeface="ＭＳ Ｐゴシック" charset="-128"/>
                </a:rPr>
                <a:t>130+ Countries</a:t>
              </a:r>
            </a:p>
            <a:p>
              <a:pPr algn="ctr" defTabSz="816306" fontAlgn="auto">
                <a:spcBef>
                  <a:spcPts val="0"/>
                </a:spcBef>
                <a:spcAft>
                  <a:spcPts val="0"/>
                </a:spcAft>
              </a:pPr>
              <a:endParaRPr lang="en-US" altLang="ja-JP" sz="1500" b="0" dirty="0">
                <a:solidFill>
                  <a:srgbClr val="FFFFFF"/>
                </a:solidFill>
                <a:latin typeface="Arial"/>
                <a:ea typeface="ＭＳ Ｐゴシック" charset="-128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5794349" y="1897621"/>
              <a:ext cx="6141994" cy="80348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lvl="2" defTabSz="816306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ja-JP" sz="1500" dirty="0">
                  <a:solidFill>
                    <a:srgbClr val="FF8E11"/>
                  </a:solidFill>
                  <a:latin typeface="Arial"/>
                  <a:ea typeface="ＭＳ Ｐゴシック" charset="-128"/>
                </a:rPr>
                <a:t>A Global Platform: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34905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B08A6-0851-4558-B1C3-1B66183B2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Moving Web Applications to the Edge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4AF779-4EE3-4798-B927-949601D2C9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0" y="1612180"/>
            <a:ext cx="8610600" cy="1530350"/>
          </a:xfrm>
        </p:spPr>
        <p:txBody>
          <a:bodyPr/>
          <a:lstStyle/>
          <a:p>
            <a:r>
              <a:rPr lang="en-US" sz="2400" dirty="0"/>
              <a:t>Standard three-tiered architecture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B22FC549-AC80-471E-A855-2148945E9A55}"/>
              </a:ext>
            </a:extLst>
          </p:cNvPr>
          <p:cNvGrpSpPr>
            <a:grpSpLocks/>
          </p:cNvGrpSpPr>
          <p:nvPr/>
        </p:nvGrpSpPr>
        <p:grpSpPr bwMode="auto">
          <a:xfrm>
            <a:off x="2590800" y="2476500"/>
            <a:ext cx="3514725" cy="1905000"/>
            <a:chOff x="528" y="2688"/>
            <a:chExt cx="2214" cy="1200"/>
          </a:xfrm>
        </p:grpSpPr>
        <p:sp>
          <p:nvSpPr>
            <p:cNvPr id="5" name="Rectangle 5">
              <a:extLst>
                <a:ext uri="{FF2B5EF4-FFF2-40B4-BE49-F238E27FC236}">
                  <a16:creationId xmlns:a16="http://schemas.microsoft.com/office/drawing/2014/main" id="{BA8B92B2-7999-44B3-896E-DC82B64037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4" y="2688"/>
              <a:ext cx="2064" cy="1200"/>
            </a:xfrm>
            <a:prstGeom prst="rect">
              <a:avLst/>
            </a:prstGeom>
            <a:solidFill>
              <a:srgbClr val="CCFFFF">
                <a:alpha val="20000"/>
              </a:srgbClr>
            </a:solidFill>
            <a:ln w="9525" algn="ctr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6" name="Picture 6" descr="j0079210">
              <a:extLst>
                <a:ext uri="{FF2B5EF4-FFF2-40B4-BE49-F238E27FC236}">
                  <a16:creationId xmlns:a16="http://schemas.microsoft.com/office/drawing/2014/main" id="{DAAFB564-7873-48D6-8BBA-65715A5816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04" y="2784"/>
              <a:ext cx="516" cy="5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ower">
              <a:extLst>
                <a:ext uri="{FF2B5EF4-FFF2-40B4-BE49-F238E27FC236}">
                  <a16:creationId xmlns:a16="http://schemas.microsoft.com/office/drawing/2014/main" id="{B1E20A58-0FD1-4A45-A963-C66EA58E581B}"/>
                </a:ext>
              </a:extLst>
            </p:cNvPr>
            <p:cNvSpPr>
              <a:spLocks noChangeAspect="1" noEditPoints="1" noChangeArrowheads="1"/>
            </p:cNvSpPr>
            <p:nvPr/>
          </p:nvSpPr>
          <p:spPr bwMode="auto">
            <a:xfrm>
              <a:off x="776" y="2784"/>
              <a:ext cx="472" cy="537"/>
            </a:xfrm>
            <a:custGeom>
              <a:avLst/>
              <a:gdLst>
                <a:gd name="T0" fmla="*/ 0 w 21600"/>
                <a:gd name="T1" fmla="*/ 2184 h 21600"/>
                <a:gd name="T2" fmla="*/ 6664 w 21600"/>
                <a:gd name="T3" fmla="*/ 0 h 21600"/>
                <a:gd name="T4" fmla="*/ 10800 w 21600"/>
                <a:gd name="T5" fmla="*/ 0 h 21600"/>
                <a:gd name="T6" fmla="*/ 21600 w 21600"/>
                <a:gd name="T7" fmla="*/ 0 h 21600"/>
                <a:gd name="T8" fmla="*/ 21600 w 21600"/>
                <a:gd name="T9" fmla="*/ 11649 h 21600"/>
                <a:gd name="T10" fmla="*/ 21600 w 21600"/>
                <a:gd name="T11" fmla="*/ 19416 h 21600"/>
                <a:gd name="T12" fmla="*/ 15166 w 21600"/>
                <a:gd name="T13" fmla="*/ 21600 h 21600"/>
                <a:gd name="T14" fmla="*/ 10570 w 21600"/>
                <a:gd name="T15" fmla="*/ 21600 h 21600"/>
                <a:gd name="T16" fmla="*/ 0 w 21600"/>
                <a:gd name="T17" fmla="*/ 21600 h 21600"/>
                <a:gd name="T18" fmla="*/ 0 w 21600"/>
                <a:gd name="T19" fmla="*/ 11528 h 21600"/>
                <a:gd name="T20" fmla="*/ 459 w 21600"/>
                <a:gd name="T21" fmla="*/ 22540 h 21600"/>
                <a:gd name="T22" fmla="*/ 21485 w 21600"/>
                <a:gd name="T23" fmla="*/ 270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T20" t="T21" r="T22" b="T23"/>
              <a:pathLst>
                <a:path w="21600" h="21600" extrusionOk="0">
                  <a:moveTo>
                    <a:pt x="0" y="2184"/>
                  </a:moveTo>
                  <a:lnTo>
                    <a:pt x="6664" y="0"/>
                  </a:lnTo>
                  <a:lnTo>
                    <a:pt x="10800" y="0"/>
                  </a:lnTo>
                  <a:lnTo>
                    <a:pt x="21600" y="0"/>
                  </a:lnTo>
                  <a:lnTo>
                    <a:pt x="21600" y="11649"/>
                  </a:lnTo>
                  <a:lnTo>
                    <a:pt x="21600" y="19416"/>
                  </a:lnTo>
                  <a:lnTo>
                    <a:pt x="15166" y="21600"/>
                  </a:lnTo>
                  <a:lnTo>
                    <a:pt x="10570" y="21600"/>
                  </a:lnTo>
                  <a:lnTo>
                    <a:pt x="0" y="21600"/>
                  </a:lnTo>
                  <a:lnTo>
                    <a:pt x="0" y="11528"/>
                  </a:lnTo>
                  <a:lnTo>
                    <a:pt x="0" y="2184"/>
                  </a:lnTo>
                  <a:close/>
                </a:path>
                <a:path w="21600" h="21600" extrusionOk="0">
                  <a:moveTo>
                    <a:pt x="0" y="2184"/>
                  </a:moveTo>
                  <a:lnTo>
                    <a:pt x="0" y="2184"/>
                  </a:lnTo>
                  <a:lnTo>
                    <a:pt x="14706" y="2184"/>
                  </a:lnTo>
                  <a:lnTo>
                    <a:pt x="21600" y="0"/>
                  </a:lnTo>
                  <a:moveTo>
                    <a:pt x="0" y="2184"/>
                  </a:moveTo>
                  <a:lnTo>
                    <a:pt x="14706" y="2184"/>
                  </a:lnTo>
                  <a:lnTo>
                    <a:pt x="14706" y="5339"/>
                  </a:lnTo>
                  <a:lnTo>
                    <a:pt x="14706" y="17474"/>
                  </a:lnTo>
                  <a:lnTo>
                    <a:pt x="14706" y="21600"/>
                  </a:lnTo>
                  <a:moveTo>
                    <a:pt x="1149" y="3034"/>
                  </a:moveTo>
                  <a:lnTo>
                    <a:pt x="13328" y="3034"/>
                  </a:lnTo>
                  <a:lnTo>
                    <a:pt x="13328" y="3519"/>
                  </a:lnTo>
                  <a:lnTo>
                    <a:pt x="1149" y="3519"/>
                  </a:lnTo>
                  <a:lnTo>
                    <a:pt x="1149" y="3034"/>
                  </a:lnTo>
                  <a:moveTo>
                    <a:pt x="1149" y="4490"/>
                  </a:moveTo>
                  <a:lnTo>
                    <a:pt x="13328" y="4490"/>
                  </a:lnTo>
                  <a:lnTo>
                    <a:pt x="13328" y="4854"/>
                  </a:lnTo>
                  <a:lnTo>
                    <a:pt x="1149" y="4854"/>
                  </a:lnTo>
                  <a:lnTo>
                    <a:pt x="1149" y="4490"/>
                  </a:lnTo>
                  <a:moveTo>
                    <a:pt x="1149" y="5946"/>
                  </a:moveTo>
                  <a:lnTo>
                    <a:pt x="13328" y="5946"/>
                  </a:lnTo>
                  <a:lnTo>
                    <a:pt x="13328" y="6310"/>
                  </a:lnTo>
                  <a:lnTo>
                    <a:pt x="1149" y="6310"/>
                  </a:lnTo>
                  <a:lnTo>
                    <a:pt x="1149" y="5946"/>
                  </a:lnTo>
                </a:path>
              </a:pathLst>
            </a:custGeom>
            <a:solidFill>
              <a:srgbClr val="FFFFCC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 Box 8">
              <a:extLst>
                <a:ext uri="{FF2B5EF4-FFF2-40B4-BE49-F238E27FC236}">
                  <a16:creationId xmlns:a16="http://schemas.microsoft.com/office/drawing/2014/main" id="{8DD67044-779D-4267-B6A2-A3D25A1E6ED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8" y="3370"/>
              <a:ext cx="816" cy="5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en-US" sz="2400">
                  <a:cs typeface="Arial" panose="020B0604020202020204" pitchFamily="34" charset="0"/>
                </a:rPr>
                <a:t>Web Server</a:t>
              </a:r>
            </a:p>
          </p:txBody>
        </p:sp>
        <p:sp>
          <p:nvSpPr>
            <p:cNvPr id="9" name="Text Box 9">
              <a:extLst>
                <a:ext uri="{FF2B5EF4-FFF2-40B4-BE49-F238E27FC236}">
                  <a16:creationId xmlns:a16="http://schemas.microsoft.com/office/drawing/2014/main" id="{088E2C7E-3BF9-485F-B8AE-856246C208B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60" y="3366"/>
              <a:ext cx="816" cy="5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en-US" sz="2400">
                  <a:cs typeface="Arial" panose="020B0604020202020204" pitchFamily="34" charset="0"/>
                </a:rPr>
                <a:t>App Server</a:t>
              </a:r>
            </a:p>
          </p:txBody>
        </p:sp>
        <p:sp>
          <p:nvSpPr>
            <p:cNvPr id="10" name="Text Box 10">
              <a:extLst>
                <a:ext uri="{FF2B5EF4-FFF2-40B4-BE49-F238E27FC236}">
                  <a16:creationId xmlns:a16="http://schemas.microsoft.com/office/drawing/2014/main" id="{76F3165F-083E-4FE7-8021-7FFB2AB08C5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26" y="3360"/>
              <a:ext cx="81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en-US" sz="2400">
                  <a:cs typeface="Arial" panose="020B0604020202020204" pitchFamily="34" charset="0"/>
                </a:rPr>
                <a:t>DB</a:t>
              </a:r>
            </a:p>
          </p:txBody>
        </p:sp>
        <p:grpSp>
          <p:nvGrpSpPr>
            <p:cNvPr id="11" name="Group 11">
              <a:extLst>
                <a:ext uri="{FF2B5EF4-FFF2-40B4-BE49-F238E27FC236}">
                  <a16:creationId xmlns:a16="http://schemas.microsoft.com/office/drawing/2014/main" id="{CEE682CE-A653-4DDD-B4F9-2FD9D02E922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79" y="2784"/>
              <a:ext cx="528" cy="528"/>
              <a:chOff x="3408" y="3648"/>
              <a:chExt cx="192" cy="288"/>
            </a:xfrm>
          </p:grpSpPr>
          <p:sp>
            <p:nvSpPr>
              <p:cNvPr id="12" name="Rectangle 12">
                <a:extLst>
                  <a:ext uri="{FF2B5EF4-FFF2-40B4-BE49-F238E27FC236}">
                    <a16:creationId xmlns:a16="http://schemas.microsoft.com/office/drawing/2014/main" id="{13E1A576-D24E-4CB2-BB4D-BEF1A06C6E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8" y="3696"/>
                <a:ext cx="192" cy="192"/>
              </a:xfrm>
              <a:prstGeom prst="rect">
                <a:avLst/>
              </a:prstGeom>
              <a:solidFill>
                <a:srgbClr val="FF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" name="Oval 13">
                <a:extLst>
                  <a:ext uri="{FF2B5EF4-FFF2-40B4-BE49-F238E27FC236}">
                    <a16:creationId xmlns:a16="http://schemas.microsoft.com/office/drawing/2014/main" id="{1956E206-D414-4ACD-8E27-02DF4F7401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8" y="3648"/>
                <a:ext cx="192" cy="96"/>
              </a:xfrm>
              <a:prstGeom prst="ellipse">
                <a:avLst/>
              </a:prstGeom>
              <a:solidFill>
                <a:srgbClr val="FFCC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" name="Oval 14">
                <a:extLst>
                  <a:ext uri="{FF2B5EF4-FFF2-40B4-BE49-F238E27FC236}">
                    <a16:creationId xmlns:a16="http://schemas.microsoft.com/office/drawing/2014/main" id="{49B7969D-6671-4E10-9709-E9FD0BC003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8" y="3840"/>
                <a:ext cx="192" cy="96"/>
              </a:xfrm>
              <a:prstGeom prst="ellipse">
                <a:avLst/>
              </a:prstGeom>
              <a:solidFill>
                <a:srgbClr val="FFCC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17138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Rectangle 2">
            <a:extLst>
              <a:ext uri="{FF2B5EF4-FFF2-40B4-BE49-F238E27FC236}">
                <a16:creationId xmlns:a16="http://schemas.microsoft.com/office/drawing/2014/main" id="{CF8710FC-8A31-474A-8640-678070D4396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000" dirty="0"/>
              <a:t>Original CDN Application</a:t>
            </a:r>
          </a:p>
        </p:txBody>
      </p:sp>
      <p:sp>
        <p:nvSpPr>
          <p:cNvPr id="165892" name="Cloud">
            <a:extLst>
              <a:ext uri="{FF2B5EF4-FFF2-40B4-BE49-F238E27FC236}">
                <a16:creationId xmlns:a16="http://schemas.microsoft.com/office/drawing/2014/main" id="{6722D4BA-2CF7-40F2-AD2B-5C079B3410B4}"/>
              </a:ext>
            </a:extLst>
          </p:cNvPr>
          <p:cNvSpPr>
            <a:spLocks noChangeAspect="1" noEditPoints="1" noChangeArrowheads="1"/>
          </p:cNvSpPr>
          <p:nvPr/>
        </p:nvSpPr>
        <p:spPr bwMode="auto">
          <a:xfrm>
            <a:off x="1752600" y="2057400"/>
            <a:ext cx="5410200" cy="2819400"/>
          </a:xfrm>
          <a:custGeom>
            <a:avLst/>
            <a:gdLst>
              <a:gd name="T0" fmla="*/ 67 w 21600"/>
              <a:gd name="T1" fmla="*/ 10800 h 21600"/>
              <a:gd name="T2" fmla="*/ 10800 w 21600"/>
              <a:gd name="T3" fmla="*/ 21577 h 21600"/>
              <a:gd name="T4" fmla="*/ 21582 w 21600"/>
              <a:gd name="T5" fmla="*/ 10800 h 21600"/>
              <a:gd name="T6" fmla="*/ 10800 w 21600"/>
              <a:gd name="T7" fmla="*/ 1235 h 21600"/>
              <a:gd name="T8" fmla="*/ 2977 w 21600"/>
              <a:gd name="T9" fmla="*/ 3262 h 21600"/>
              <a:gd name="T10" fmla="*/ 17087 w 21600"/>
              <a:gd name="T11" fmla="*/ 173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 extrusionOk="0">
                <a:moveTo>
                  <a:pt x="1949" y="7180"/>
                </a:moveTo>
                <a:cubicBezTo>
                  <a:pt x="841" y="7336"/>
                  <a:pt x="0" y="8613"/>
                  <a:pt x="0" y="10137"/>
                </a:cubicBezTo>
                <a:cubicBezTo>
                  <a:pt x="0" y="11192"/>
                  <a:pt x="409" y="12169"/>
                  <a:pt x="1074" y="12702"/>
                </a:cubicBezTo>
                <a:lnTo>
                  <a:pt x="1063" y="12668"/>
                </a:lnTo>
                <a:cubicBezTo>
                  <a:pt x="685" y="13217"/>
                  <a:pt x="475" y="13940"/>
                  <a:pt x="475" y="14691"/>
                </a:cubicBezTo>
                <a:cubicBezTo>
                  <a:pt x="475" y="16325"/>
                  <a:pt x="1451" y="17650"/>
                  <a:pt x="2655" y="17650"/>
                </a:cubicBezTo>
                <a:cubicBezTo>
                  <a:pt x="2739" y="17650"/>
                  <a:pt x="2824" y="17643"/>
                  <a:pt x="2909" y="17629"/>
                </a:cubicBezTo>
                <a:lnTo>
                  <a:pt x="2897" y="17649"/>
                </a:lnTo>
                <a:cubicBezTo>
                  <a:pt x="3585" y="19288"/>
                  <a:pt x="4863" y="20300"/>
                  <a:pt x="6247" y="20300"/>
                </a:cubicBezTo>
                <a:cubicBezTo>
                  <a:pt x="6947" y="20300"/>
                  <a:pt x="7635" y="20039"/>
                  <a:pt x="8235" y="19546"/>
                </a:cubicBezTo>
                <a:lnTo>
                  <a:pt x="8229" y="19550"/>
                </a:lnTo>
                <a:cubicBezTo>
                  <a:pt x="8855" y="20829"/>
                  <a:pt x="9908" y="21597"/>
                  <a:pt x="11036" y="21597"/>
                </a:cubicBezTo>
                <a:cubicBezTo>
                  <a:pt x="12523" y="21597"/>
                  <a:pt x="13836" y="20267"/>
                  <a:pt x="14267" y="18324"/>
                </a:cubicBezTo>
                <a:lnTo>
                  <a:pt x="14270" y="18350"/>
                </a:lnTo>
                <a:cubicBezTo>
                  <a:pt x="14730" y="18740"/>
                  <a:pt x="15260" y="18947"/>
                  <a:pt x="15802" y="18947"/>
                </a:cubicBezTo>
                <a:cubicBezTo>
                  <a:pt x="17390" y="18947"/>
                  <a:pt x="18682" y="17205"/>
                  <a:pt x="18694" y="15045"/>
                </a:cubicBezTo>
                <a:lnTo>
                  <a:pt x="18689" y="15035"/>
                </a:lnTo>
                <a:cubicBezTo>
                  <a:pt x="20357" y="14710"/>
                  <a:pt x="21597" y="12765"/>
                  <a:pt x="21597" y="10472"/>
                </a:cubicBezTo>
                <a:cubicBezTo>
                  <a:pt x="21597" y="9456"/>
                  <a:pt x="21350" y="8469"/>
                  <a:pt x="20896" y="7663"/>
                </a:cubicBezTo>
                <a:lnTo>
                  <a:pt x="20889" y="7661"/>
                </a:lnTo>
                <a:cubicBezTo>
                  <a:pt x="21031" y="7208"/>
                  <a:pt x="21105" y="6721"/>
                  <a:pt x="21105" y="6228"/>
                </a:cubicBezTo>
                <a:cubicBezTo>
                  <a:pt x="21105" y="4588"/>
                  <a:pt x="20299" y="3150"/>
                  <a:pt x="19139" y="2719"/>
                </a:cubicBezTo>
                <a:lnTo>
                  <a:pt x="19148" y="2712"/>
                </a:lnTo>
                <a:cubicBezTo>
                  <a:pt x="18940" y="1142"/>
                  <a:pt x="17933" y="0"/>
                  <a:pt x="16758" y="0"/>
                </a:cubicBezTo>
                <a:cubicBezTo>
                  <a:pt x="16044" y="0"/>
                  <a:pt x="15367" y="426"/>
                  <a:pt x="14905" y="1165"/>
                </a:cubicBezTo>
                <a:lnTo>
                  <a:pt x="14909" y="1170"/>
                </a:lnTo>
                <a:cubicBezTo>
                  <a:pt x="14497" y="432"/>
                  <a:pt x="13855" y="0"/>
                  <a:pt x="13174" y="0"/>
                </a:cubicBezTo>
                <a:cubicBezTo>
                  <a:pt x="12347" y="0"/>
                  <a:pt x="11590" y="637"/>
                  <a:pt x="11221" y="1645"/>
                </a:cubicBezTo>
                <a:lnTo>
                  <a:pt x="11229" y="1694"/>
                </a:lnTo>
                <a:cubicBezTo>
                  <a:pt x="10730" y="1024"/>
                  <a:pt x="10058" y="650"/>
                  <a:pt x="9358" y="650"/>
                </a:cubicBezTo>
                <a:cubicBezTo>
                  <a:pt x="8372" y="650"/>
                  <a:pt x="7466" y="1391"/>
                  <a:pt x="7003" y="2578"/>
                </a:cubicBezTo>
                <a:lnTo>
                  <a:pt x="6995" y="2602"/>
                </a:lnTo>
                <a:cubicBezTo>
                  <a:pt x="6477" y="2189"/>
                  <a:pt x="5888" y="1972"/>
                  <a:pt x="5288" y="1972"/>
                </a:cubicBezTo>
                <a:cubicBezTo>
                  <a:pt x="3423" y="1972"/>
                  <a:pt x="1912" y="4029"/>
                  <a:pt x="1912" y="6567"/>
                </a:cubicBezTo>
                <a:cubicBezTo>
                  <a:pt x="1912" y="6774"/>
                  <a:pt x="1922" y="6981"/>
                  <a:pt x="1942" y="7186"/>
                </a:cubicBezTo>
                <a:close/>
              </a:path>
              <a:path w="21600" h="21600" fill="none" extrusionOk="0">
                <a:moveTo>
                  <a:pt x="1074" y="12702"/>
                </a:moveTo>
                <a:cubicBezTo>
                  <a:pt x="1407" y="12969"/>
                  <a:pt x="1786" y="13110"/>
                  <a:pt x="2172" y="13110"/>
                </a:cubicBezTo>
                <a:cubicBezTo>
                  <a:pt x="2228" y="13110"/>
                  <a:pt x="2285" y="13107"/>
                  <a:pt x="2341" y="13101"/>
                </a:cubicBezTo>
              </a:path>
              <a:path w="21600" h="21600" fill="none" extrusionOk="0">
                <a:moveTo>
                  <a:pt x="2909" y="17629"/>
                </a:moveTo>
                <a:cubicBezTo>
                  <a:pt x="3099" y="17599"/>
                  <a:pt x="3285" y="17535"/>
                  <a:pt x="3463" y="17439"/>
                </a:cubicBezTo>
              </a:path>
              <a:path w="21600" h="21600" fill="none" extrusionOk="0">
                <a:moveTo>
                  <a:pt x="7895" y="18680"/>
                </a:moveTo>
                <a:cubicBezTo>
                  <a:pt x="7983" y="18985"/>
                  <a:pt x="8095" y="19277"/>
                  <a:pt x="8229" y="19550"/>
                </a:cubicBezTo>
              </a:path>
              <a:path w="21600" h="21600" fill="none" extrusionOk="0">
                <a:moveTo>
                  <a:pt x="14267" y="18324"/>
                </a:moveTo>
                <a:cubicBezTo>
                  <a:pt x="14336" y="18013"/>
                  <a:pt x="14380" y="17693"/>
                  <a:pt x="14400" y="17370"/>
                </a:cubicBezTo>
              </a:path>
              <a:path w="21600" h="21600" fill="none" extrusionOk="0">
                <a:moveTo>
                  <a:pt x="18694" y="15045"/>
                </a:moveTo>
                <a:cubicBezTo>
                  <a:pt x="18694" y="15034"/>
                  <a:pt x="18695" y="15024"/>
                  <a:pt x="18695" y="15013"/>
                </a:cubicBezTo>
                <a:cubicBezTo>
                  <a:pt x="18695" y="13508"/>
                  <a:pt x="18063" y="12136"/>
                  <a:pt x="17069" y="11477"/>
                </a:cubicBezTo>
              </a:path>
              <a:path w="21600" h="21600" fill="none" extrusionOk="0">
                <a:moveTo>
                  <a:pt x="20165" y="8999"/>
                </a:moveTo>
                <a:cubicBezTo>
                  <a:pt x="20479" y="8635"/>
                  <a:pt x="20726" y="8177"/>
                  <a:pt x="20889" y="7661"/>
                </a:cubicBezTo>
              </a:path>
              <a:path w="21600" h="21600" fill="none" extrusionOk="0">
                <a:moveTo>
                  <a:pt x="19186" y="3344"/>
                </a:moveTo>
                <a:cubicBezTo>
                  <a:pt x="19186" y="3328"/>
                  <a:pt x="19187" y="3313"/>
                  <a:pt x="19187" y="3297"/>
                </a:cubicBezTo>
                <a:cubicBezTo>
                  <a:pt x="19187" y="3101"/>
                  <a:pt x="19174" y="2905"/>
                  <a:pt x="19148" y="2712"/>
                </a:cubicBezTo>
              </a:path>
              <a:path w="21600" h="21600" fill="none" extrusionOk="0">
                <a:moveTo>
                  <a:pt x="14905" y="1165"/>
                </a:moveTo>
                <a:cubicBezTo>
                  <a:pt x="14754" y="1408"/>
                  <a:pt x="14629" y="1679"/>
                  <a:pt x="14535" y="1971"/>
                </a:cubicBezTo>
              </a:path>
              <a:path w="21600" h="21600" fill="none" extrusionOk="0">
                <a:moveTo>
                  <a:pt x="11221" y="1645"/>
                </a:moveTo>
                <a:cubicBezTo>
                  <a:pt x="11140" y="1866"/>
                  <a:pt x="11080" y="2099"/>
                  <a:pt x="11041" y="2340"/>
                </a:cubicBezTo>
              </a:path>
              <a:path w="21600" h="21600" fill="none" extrusionOk="0">
                <a:moveTo>
                  <a:pt x="7645" y="3276"/>
                </a:moveTo>
                <a:cubicBezTo>
                  <a:pt x="7449" y="3016"/>
                  <a:pt x="7231" y="2790"/>
                  <a:pt x="6995" y="2602"/>
                </a:cubicBezTo>
              </a:path>
              <a:path w="21600" h="21600" fill="none" extrusionOk="0">
                <a:moveTo>
                  <a:pt x="1942" y="7186"/>
                </a:moveTo>
                <a:cubicBezTo>
                  <a:pt x="1966" y="7426"/>
                  <a:pt x="2004" y="7663"/>
                  <a:pt x="2056" y="7895"/>
                </a:cubicBezTo>
              </a:path>
            </a:pathLst>
          </a:custGeom>
          <a:solidFill>
            <a:srgbClr val="BB9E35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65893" name="tower">
            <a:extLst>
              <a:ext uri="{FF2B5EF4-FFF2-40B4-BE49-F238E27FC236}">
                <a16:creationId xmlns:a16="http://schemas.microsoft.com/office/drawing/2014/main" id="{A193B73C-94CC-4FB4-9DDD-6C7C6A51D11B}"/>
              </a:ext>
            </a:extLst>
          </p:cNvPr>
          <p:cNvSpPr>
            <a:spLocks noChangeAspect="1" noEditPoints="1" noChangeArrowheads="1"/>
          </p:cNvSpPr>
          <p:nvPr/>
        </p:nvSpPr>
        <p:spPr bwMode="auto">
          <a:xfrm>
            <a:off x="3430588" y="2284413"/>
            <a:ext cx="246062" cy="419100"/>
          </a:xfrm>
          <a:custGeom>
            <a:avLst/>
            <a:gdLst>
              <a:gd name="T0" fmla="*/ 0 w 21600"/>
              <a:gd name="T1" fmla="*/ 2184 h 21600"/>
              <a:gd name="T2" fmla="*/ 6664 w 21600"/>
              <a:gd name="T3" fmla="*/ 0 h 21600"/>
              <a:gd name="T4" fmla="*/ 10800 w 21600"/>
              <a:gd name="T5" fmla="*/ 0 h 21600"/>
              <a:gd name="T6" fmla="*/ 21600 w 21600"/>
              <a:gd name="T7" fmla="*/ 0 h 21600"/>
              <a:gd name="T8" fmla="*/ 21600 w 21600"/>
              <a:gd name="T9" fmla="*/ 11649 h 21600"/>
              <a:gd name="T10" fmla="*/ 21600 w 21600"/>
              <a:gd name="T11" fmla="*/ 19416 h 21600"/>
              <a:gd name="T12" fmla="*/ 15166 w 21600"/>
              <a:gd name="T13" fmla="*/ 21600 h 21600"/>
              <a:gd name="T14" fmla="*/ 10570 w 21600"/>
              <a:gd name="T15" fmla="*/ 21600 h 21600"/>
              <a:gd name="T16" fmla="*/ 0 w 21600"/>
              <a:gd name="T17" fmla="*/ 21600 h 21600"/>
              <a:gd name="T18" fmla="*/ 0 w 21600"/>
              <a:gd name="T19" fmla="*/ 11528 h 21600"/>
              <a:gd name="T20" fmla="*/ 459 w 21600"/>
              <a:gd name="T21" fmla="*/ 22540 h 21600"/>
              <a:gd name="T22" fmla="*/ 21485 w 21600"/>
              <a:gd name="T23" fmla="*/ 270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 extrusionOk="0">
                <a:moveTo>
                  <a:pt x="0" y="2184"/>
                </a:moveTo>
                <a:lnTo>
                  <a:pt x="6664" y="0"/>
                </a:lnTo>
                <a:lnTo>
                  <a:pt x="10800" y="0"/>
                </a:lnTo>
                <a:lnTo>
                  <a:pt x="21600" y="0"/>
                </a:lnTo>
                <a:lnTo>
                  <a:pt x="21600" y="11649"/>
                </a:lnTo>
                <a:lnTo>
                  <a:pt x="21600" y="19416"/>
                </a:lnTo>
                <a:lnTo>
                  <a:pt x="15166" y="21600"/>
                </a:lnTo>
                <a:lnTo>
                  <a:pt x="10570" y="21600"/>
                </a:lnTo>
                <a:lnTo>
                  <a:pt x="0" y="21600"/>
                </a:lnTo>
                <a:lnTo>
                  <a:pt x="0" y="11528"/>
                </a:lnTo>
                <a:lnTo>
                  <a:pt x="0" y="2184"/>
                </a:lnTo>
                <a:close/>
              </a:path>
              <a:path w="21600" h="21600" extrusionOk="0">
                <a:moveTo>
                  <a:pt x="0" y="2184"/>
                </a:moveTo>
                <a:lnTo>
                  <a:pt x="0" y="2184"/>
                </a:lnTo>
                <a:lnTo>
                  <a:pt x="14706" y="2184"/>
                </a:lnTo>
                <a:lnTo>
                  <a:pt x="21600" y="0"/>
                </a:lnTo>
                <a:moveTo>
                  <a:pt x="0" y="2184"/>
                </a:moveTo>
                <a:lnTo>
                  <a:pt x="14706" y="2184"/>
                </a:lnTo>
                <a:lnTo>
                  <a:pt x="14706" y="5339"/>
                </a:lnTo>
                <a:lnTo>
                  <a:pt x="14706" y="17474"/>
                </a:lnTo>
                <a:lnTo>
                  <a:pt x="14706" y="21600"/>
                </a:lnTo>
                <a:moveTo>
                  <a:pt x="1149" y="3034"/>
                </a:moveTo>
                <a:lnTo>
                  <a:pt x="13328" y="3034"/>
                </a:lnTo>
                <a:lnTo>
                  <a:pt x="13328" y="3519"/>
                </a:lnTo>
                <a:lnTo>
                  <a:pt x="1149" y="3519"/>
                </a:lnTo>
                <a:lnTo>
                  <a:pt x="1149" y="3034"/>
                </a:lnTo>
                <a:moveTo>
                  <a:pt x="1149" y="4490"/>
                </a:moveTo>
                <a:lnTo>
                  <a:pt x="13328" y="4490"/>
                </a:lnTo>
                <a:lnTo>
                  <a:pt x="13328" y="4854"/>
                </a:lnTo>
                <a:lnTo>
                  <a:pt x="1149" y="4854"/>
                </a:lnTo>
                <a:lnTo>
                  <a:pt x="1149" y="4490"/>
                </a:lnTo>
                <a:moveTo>
                  <a:pt x="1149" y="5946"/>
                </a:moveTo>
                <a:lnTo>
                  <a:pt x="13328" y="5946"/>
                </a:lnTo>
                <a:lnTo>
                  <a:pt x="13328" y="6310"/>
                </a:lnTo>
                <a:lnTo>
                  <a:pt x="1149" y="6310"/>
                </a:lnTo>
                <a:lnTo>
                  <a:pt x="1149" y="5946"/>
                </a:lnTo>
              </a:path>
            </a:pathLst>
          </a:custGeom>
          <a:solidFill>
            <a:srgbClr val="FFFFCC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65894" name="Oval 6">
            <a:extLst>
              <a:ext uri="{FF2B5EF4-FFF2-40B4-BE49-F238E27FC236}">
                <a16:creationId xmlns:a16="http://schemas.microsoft.com/office/drawing/2014/main" id="{4585D754-76C7-4CCD-9FF8-83D15164F7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9200" y="3886200"/>
            <a:ext cx="152400" cy="1524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65895" name="Line 7">
            <a:extLst>
              <a:ext uri="{FF2B5EF4-FFF2-40B4-BE49-F238E27FC236}">
                <a16:creationId xmlns:a16="http://schemas.microsoft.com/office/drawing/2014/main" id="{C0DAD35E-B5D9-4A66-9F01-B6F6345775EE}"/>
              </a:ext>
            </a:extLst>
          </p:cNvPr>
          <p:cNvSpPr>
            <a:spLocks noChangeShapeType="1"/>
          </p:cNvSpPr>
          <p:nvPr/>
        </p:nvSpPr>
        <p:spPr bwMode="auto">
          <a:xfrm>
            <a:off x="1295400" y="4038600"/>
            <a:ext cx="0" cy="2286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65896" name="Line 8">
            <a:extLst>
              <a:ext uri="{FF2B5EF4-FFF2-40B4-BE49-F238E27FC236}">
                <a16:creationId xmlns:a16="http://schemas.microsoft.com/office/drawing/2014/main" id="{50D83CC2-5957-4255-89A5-7B9017176BFF}"/>
              </a:ext>
            </a:extLst>
          </p:cNvPr>
          <p:cNvSpPr>
            <a:spLocks noChangeShapeType="1"/>
          </p:cNvSpPr>
          <p:nvPr/>
        </p:nvSpPr>
        <p:spPr bwMode="auto">
          <a:xfrm>
            <a:off x="1143000" y="4114800"/>
            <a:ext cx="3048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65897" name="Line 9">
            <a:extLst>
              <a:ext uri="{FF2B5EF4-FFF2-40B4-BE49-F238E27FC236}">
                <a16:creationId xmlns:a16="http://schemas.microsoft.com/office/drawing/2014/main" id="{1AFEEB8F-FE5C-4956-A77A-6346089C5DC2}"/>
              </a:ext>
            </a:extLst>
          </p:cNvPr>
          <p:cNvSpPr>
            <a:spLocks noChangeShapeType="1"/>
          </p:cNvSpPr>
          <p:nvPr/>
        </p:nvSpPr>
        <p:spPr bwMode="auto">
          <a:xfrm>
            <a:off x="1295400" y="4267200"/>
            <a:ext cx="76200" cy="152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65898" name="Line 10">
            <a:extLst>
              <a:ext uri="{FF2B5EF4-FFF2-40B4-BE49-F238E27FC236}">
                <a16:creationId xmlns:a16="http://schemas.microsoft.com/office/drawing/2014/main" id="{21258510-02D7-4359-935E-889792977FB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219200" y="4267200"/>
            <a:ext cx="76200" cy="152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65899" name="Oval 11">
            <a:extLst>
              <a:ext uri="{FF2B5EF4-FFF2-40B4-BE49-F238E27FC236}">
                <a16:creationId xmlns:a16="http://schemas.microsoft.com/office/drawing/2014/main" id="{5449CCAD-3236-4B84-9FEA-6B37692861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9200" y="2286000"/>
            <a:ext cx="152400" cy="1524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65900" name="Line 12">
            <a:extLst>
              <a:ext uri="{FF2B5EF4-FFF2-40B4-BE49-F238E27FC236}">
                <a16:creationId xmlns:a16="http://schemas.microsoft.com/office/drawing/2014/main" id="{F57AFCCD-066E-480D-BDAE-F6BCA80ECC26}"/>
              </a:ext>
            </a:extLst>
          </p:cNvPr>
          <p:cNvSpPr>
            <a:spLocks noChangeShapeType="1"/>
          </p:cNvSpPr>
          <p:nvPr/>
        </p:nvSpPr>
        <p:spPr bwMode="auto">
          <a:xfrm>
            <a:off x="1295400" y="2438400"/>
            <a:ext cx="0" cy="2286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65901" name="Line 13">
            <a:extLst>
              <a:ext uri="{FF2B5EF4-FFF2-40B4-BE49-F238E27FC236}">
                <a16:creationId xmlns:a16="http://schemas.microsoft.com/office/drawing/2014/main" id="{B17CA06D-BB07-49EF-92C9-75843D989FCA}"/>
              </a:ext>
            </a:extLst>
          </p:cNvPr>
          <p:cNvSpPr>
            <a:spLocks noChangeShapeType="1"/>
          </p:cNvSpPr>
          <p:nvPr/>
        </p:nvSpPr>
        <p:spPr bwMode="auto">
          <a:xfrm>
            <a:off x="1143000" y="2514600"/>
            <a:ext cx="3048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65902" name="Line 14">
            <a:extLst>
              <a:ext uri="{FF2B5EF4-FFF2-40B4-BE49-F238E27FC236}">
                <a16:creationId xmlns:a16="http://schemas.microsoft.com/office/drawing/2014/main" id="{01FA31A2-53BC-4C1E-8B45-621C970AA893}"/>
              </a:ext>
            </a:extLst>
          </p:cNvPr>
          <p:cNvSpPr>
            <a:spLocks noChangeShapeType="1"/>
          </p:cNvSpPr>
          <p:nvPr/>
        </p:nvSpPr>
        <p:spPr bwMode="auto">
          <a:xfrm>
            <a:off x="1295400" y="2667000"/>
            <a:ext cx="76200" cy="152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65903" name="Line 15">
            <a:extLst>
              <a:ext uri="{FF2B5EF4-FFF2-40B4-BE49-F238E27FC236}">
                <a16:creationId xmlns:a16="http://schemas.microsoft.com/office/drawing/2014/main" id="{BFE78849-DC75-496D-A9E8-83D2CD179E7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219200" y="2667000"/>
            <a:ext cx="76200" cy="152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65904" name="Oval 16">
            <a:extLst>
              <a:ext uri="{FF2B5EF4-FFF2-40B4-BE49-F238E27FC236}">
                <a16:creationId xmlns:a16="http://schemas.microsoft.com/office/drawing/2014/main" id="{50CA093F-0D47-48BB-8EF2-85403471FB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9200" y="3124200"/>
            <a:ext cx="152400" cy="1524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65905" name="Line 17">
            <a:extLst>
              <a:ext uri="{FF2B5EF4-FFF2-40B4-BE49-F238E27FC236}">
                <a16:creationId xmlns:a16="http://schemas.microsoft.com/office/drawing/2014/main" id="{AE45C9FA-38FA-4EB5-9912-DAF8C5AC0FC4}"/>
              </a:ext>
            </a:extLst>
          </p:cNvPr>
          <p:cNvSpPr>
            <a:spLocks noChangeShapeType="1"/>
          </p:cNvSpPr>
          <p:nvPr/>
        </p:nvSpPr>
        <p:spPr bwMode="auto">
          <a:xfrm>
            <a:off x="1295400" y="3276600"/>
            <a:ext cx="0" cy="2286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65906" name="Line 18">
            <a:extLst>
              <a:ext uri="{FF2B5EF4-FFF2-40B4-BE49-F238E27FC236}">
                <a16:creationId xmlns:a16="http://schemas.microsoft.com/office/drawing/2014/main" id="{D19CB686-4F97-4C10-B903-C2A84D521E9E}"/>
              </a:ext>
            </a:extLst>
          </p:cNvPr>
          <p:cNvSpPr>
            <a:spLocks noChangeShapeType="1"/>
          </p:cNvSpPr>
          <p:nvPr/>
        </p:nvSpPr>
        <p:spPr bwMode="auto">
          <a:xfrm>
            <a:off x="1143000" y="3352800"/>
            <a:ext cx="3048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65907" name="Line 19">
            <a:extLst>
              <a:ext uri="{FF2B5EF4-FFF2-40B4-BE49-F238E27FC236}">
                <a16:creationId xmlns:a16="http://schemas.microsoft.com/office/drawing/2014/main" id="{DF791F79-2925-4506-992D-1B1D0F61DB87}"/>
              </a:ext>
            </a:extLst>
          </p:cNvPr>
          <p:cNvSpPr>
            <a:spLocks noChangeShapeType="1"/>
          </p:cNvSpPr>
          <p:nvPr/>
        </p:nvSpPr>
        <p:spPr bwMode="auto">
          <a:xfrm>
            <a:off x="1295400" y="3505200"/>
            <a:ext cx="76200" cy="152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65908" name="Line 20">
            <a:extLst>
              <a:ext uri="{FF2B5EF4-FFF2-40B4-BE49-F238E27FC236}">
                <a16:creationId xmlns:a16="http://schemas.microsoft.com/office/drawing/2014/main" id="{ED76DA7E-3D18-4235-96E9-F065F093A7D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219200" y="3505200"/>
            <a:ext cx="76200" cy="152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65909" name="Text Box 21">
            <a:extLst>
              <a:ext uri="{FF2B5EF4-FFF2-40B4-BE49-F238E27FC236}">
                <a16:creationId xmlns:a16="http://schemas.microsoft.com/office/drawing/2014/main" id="{0EBB4D55-FF63-465E-95D3-1B7E7AA297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1450" y="1428254"/>
            <a:ext cx="135255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Clients</a:t>
            </a:r>
            <a:endParaRPr kumimoji="0" lang="en-US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65910" name="tower">
            <a:extLst>
              <a:ext uri="{FF2B5EF4-FFF2-40B4-BE49-F238E27FC236}">
                <a16:creationId xmlns:a16="http://schemas.microsoft.com/office/drawing/2014/main" id="{8AC22F3A-41C9-4129-9E7F-7224894200B0}"/>
              </a:ext>
            </a:extLst>
          </p:cNvPr>
          <p:cNvSpPr>
            <a:spLocks noChangeAspect="1" noEditPoints="1" noChangeArrowheads="1"/>
          </p:cNvSpPr>
          <p:nvPr/>
        </p:nvSpPr>
        <p:spPr bwMode="auto">
          <a:xfrm>
            <a:off x="2363788" y="2665413"/>
            <a:ext cx="246062" cy="419100"/>
          </a:xfrm>
          <a:custGeom>
            <a:avLst/>
            <a:gdLst>
              <a:gd name="T0" fmla="*/ 0 w 21600"/>
              <a:gd name="T1" fmla="*/ 2184 h 21600"/>
              <a:gd name="T2" fmla="*/ 6664 w 21600"/>
              <a:gd name="T3" fmla="*/ 0 h 21600"/>
              <a:gd name="T4" fmla="*/ 10800 w 21600"/>
              <a:gd name="T5" fmla="*/ 0 h 21600"/>
              <a:gd name="T6" fmla="*/ 21600 w 21600"/>
              <a:gd name="T7" fmla="*/ 0 h 21600"/>
              <a:gd name="T8" fmla="*/ 21600 w 21600"/>
              <a:gd name="T9" fmla="*/ 11649 h 21600"/>
              <a:gd name="T10" fmla="*/ 21600 w 21600"/>
              <a:gd name="T11" fmla="*/ 19416 h 21600"/>
              <a:gd name="T12" fmla="*/ 15166 w 21600"/>
              <a:gd name="T13" fmla="*/ 21600 h 21600"/>
              <a:gd name="T14" fmla="*/ 10570 w 21600"/>
              <a:gd name="T15" fmla="*/ 21600 h 21600"/>
              <a:gd name="T16" fmla="*/ 0 w 21600"/>
              <a:gd name="T17" fmla="*/ 21600 h 21600"/>
              <a:gd name="T18" fmla="*/ 0 w 21600"/>
              <a:gd name="T19" fmla="*/ 11528 h 21600"/>
              <a:gd name="T20" fmla="*/ 459 w 21600"/>
              <a:gd name="T21" fmla="*/ 22540 h 21600"/>
              <a:gd name="T22" fmla="*/ 21485 w 21600"/>
              <a:gd name="T23" fmla="*/ 270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 extrusionOk="0">
                <a:moveTo>
                  <a:pt x="0" y="2184"/>
                </a:moveTo>
                <a:lnTo>
                  <a:pt x="6664" y="0"/>
                </a:lnTo>
                <a:lnTo>
                  <a:pt x="10800" y="0"/>
                </a:lnTo>
                <a:lnTo>
                  <a:pt x="21600" y="0"/>
                </a:lnTo>
                <a:lnTo>
                  <a:pt x="21600" y="11649"/>
                </a:lnTo>
                <a:lnTo>
                  <a:pt x="21600" y="19416"/>
                </a:lnTo>
                <a:lnTo>
                  <a:pt x="15166" y="21600"/>
                </a:lnTo>
                <a:lnTo>
                  <a:pt x="10570" y="21600"/>
                </a:lnTo>
                <a:lnTo>
                  <a:pt x="0" y="21600"/>
                </a:lnTo>
                <a:lnTo>
                  <a:pt x="0" y="11528"/>
                </a:lnTo>
                <a:lnTo>
                  <a:pt x="0" y="2184"/>
                </a:lnTo>
                <a:close/>
              </a:path>
              <a:path w="21600" h="21600" extrusionOk="0">
                <a:moveTo>
                  <a:pt x="0" y="2184"/>
                </a:moveTo>
                <a:lnTo>
                  <a:pt x="0" y="2184"/>
                </a:lnTo>
                <a:lnTo>
                  <a:pt x="14706" y="2184"/>
                </a:lnTo>
                <a:lnTo>
                  <a:pt x="21600" y="0"/>
                </a:lnTo>
                <a:moveTo>
                  <a:pt x="0" y="2184"/>
                </a:moveTo>
                <a:lnTo>
                  <a:pt x="14706" y="2184"/>
                </a:lnTo>
                <a:lnTo>
                  <a:pt x="14706" y="5339"/>
                </a:lnTo>
                <a:lnTo>
                  <a:pt x="14706" y="17474"/>
                </a:lnTo>
                <a:lnTo>
                  <a:pt x="14706" y="21600"/>
                </a:lnTo>
                <a:moveTo>
                  <a:pt x="1149" y="3034"/>
                </a:moveTo>
                <a:lnTo>
                  <a:pt x="13328" y="3034"/>
                </a:lnTo>
                <a:lnTo>
                  <a:pt x="13328" y="3519"/>
                </a:lnTo>
                <a:lnTo>
                  <a:pt x="1149" y="3519"/>
                </a:lnTo>
                <a:lnTo>
                  <a:pt x="1149" y="3034"/>
                </a:lnTo>
                <a:moveTo>
                  <a:pt x="1149" y="4490"/>
                </a:moveTo>
                <a:lnTo>
                  <a:pt x="13328" y="4490"/>
                </a:lnTo>
                <a:lnTo>
                  <a:pt x="13328" y="4854"/>
                </a:lnTo>
                <a:lnTo>
                  <a:pt x="1149" y="4854"/>
                </a:lnTo>
                <a:lnTo>
                  <a:pt x="1149" y="4490"/>
                </a:lnTo>
                <a:moveTo>
                  <a:pt x="1149" y="5946"/>
                </a:moveTo>
                <a:lnTo>
                  <a:pt x="13328" y="5946"/>
                </a:lnTo>
                <a:lnTo>
                  <a:pt x="13328" y="6310"/>
                </a:lnTo>
                <a:lnTo>
                  <a:pt x="1149" y="6310"/>
                </a:lnTo>
                <a:lnTo>
                  <a:pt x="1149" y="5946"/>
                </a:lnTo>
              </a:path>
            </a:pathLst>
          </a:custGeom>
          <a:solidFill>
            <a:srgbClr val="FFFFCC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65911" name="tower">
            <a:extLst>
              <a:ext uri="{FF2B5EF4-FFF2-40B4-BE49-F238E27FC236}">
                <a16:creationId xmlns:a16="http://schemas.microsoft.com/office/drawing/2014/main" id="{476A5E50-0B89-4B4F-8249-61377E20D526}"/>
              </a:ext>
            </a:extLst>
          </p:cNvPr>
          <p:cNvSpPr>
            <a:spLocks noChangeAspect="1" noEditPoints="1" noChangeArrowheads="1"/>
          </p:cNvSpPr>
          <p:nvPr/>
        </p:nvSpPr>
        <p:spPr bwMode="auto">
          <a:xfrm>
            <a:off x="2516188" y="3656013"/>
            <a:ext cx="246062" cy="419100"/>
          </a:xfrm>
          <a:custGeom>
            <a:avLst/>
            <a:gdLst>
              <a:gd name="T0" fmla="*/ 0 w 21600"/>
              <a:gd name="T1" fmla="*/ 2184 h 21600"/>
              <a:gd name="T2" fmla="*/ 6664 w 21600"/>
              <a:gd name="T3" fmla="*/ 0 h 21600"/>
              <a:gd name="T4" fmla="*/ 10800 w 21600"/>
              <a:gd name="T5" fmla="*/ 0 h 21600"/>
              <a:gd name="T6" fmla="*/ 21600 w 21600"/>
              <a:gd name="T7" fmla="*/ 0 h 21600"/>
              <a:gd name="T8" fmla="*/ 21600 w 21600"/>
              <a:gd name="T9" fmla="*/ 11649 h 21600"/>
              <a:gd name="T10" fmla="*/ 21600 w 21600"/>
              <a:gd name="T11" fmla="*/ 19416 h 21600"/>
              <a:gd name="T12" fmla="*/ 15166 w 21600"/>
              <a:gd name="T13" fmla="*/ 21600 h 21600"/>
              <a:gd name="T14" fmla="*/ 10570 w 21600"/>
              <a:gd name="T15" fmla="*/ 21600 h 21600"/>
              <a:gd name="T16" fmla="*/ 0 w 21600"/>
              <a:gd name="T17" fmla="*/ 21600 h 21600"/>
              <a:gd name="T18" fmla="*/ 0 w 21600"/>
              <a:gd name="T19" fmla="*/ 11528 h 21600"/>
              <a:gd name="T20" fmla="*/ 459 w 21600"/>
              <a:gd name="T21" fmla="*/ 22540 h 21600"/>
              <a:gd name="T22" fmla="*/ 21485 w 21600"/>
              <a:gd name="T23" fmla="*/ 270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 extrusionOk="0">
                <a:moveTo>
                  <a:pt x="0" y="2184"/>
                </a:moveTo>
                <a:lnTo>
                  <a:pt x="6664" y="0"/>
                </a:lnTo>
                <a:lnTo>
                  <a:pt x="10800" y="0"/>
                </a:lnTo>
                <a:lnTo>
                  <a:pt x="21600" y="0"/>
                </a:lnTo>
                <a:lnTo>
                  <a:pt x="21600" y="11649"/>
                </a:lnTo>
                <a:lnTo>
                  <a:pt x="21600" y="19416"/>
                </a:lnTo>
                <a:lnTo>
                  <a:pt x="15166" y="21600"/>
                </a:lnTo>
                <a:lnTo>
                  <a:pt x="10570" y="21600"/>
                </a:lnTo>
                <a:lnTo>
                  <a:pt x="0" y="21600"/>
                </a:lnTo>
                <a:lnTo>
                  <a:pt x="0" y="11528"/>
                </a:lnTo>
                <a:lnTo>
                  <a:pt x="0" y="2184"/>
                </a:lnTo>
                <a:close/>
              </a:path>
              <a:path w="21600" h="21600" extrusionOk="0">
                <a:moveTo>
                  <a:pt x="0" y="2184"/>
                </a:moveTo>
                <a:lnTo>
                  <a:pt x="0" y="2184"/>
                </a:lnTo>
                <a:lnTo>
                  <a:pt x="14706" y="2184"/>
                </a:lnTo>
                <a:lnTo>
                  <a:pt x="21600" y="0"/>
                </a:lnTo>
                <a:moveTo>
                  <a:pt x="0" y="2184"/>
                </a:moveTo>
                <a:lnTo>
                  <a:pt x="14706" y="2184"/>
                </a:lnTo>
                <a:lnTo>
                  <a:pt x="14706" y="5339"/>
                </a:lnTo>
                <a:lnTo>
                  <a:pt x="14706" y="17474"/>
                </a:lnTo>
                <a:lnTo>
                  <a:pt x="14706" y="21600"/>
                </a:lnTo>
                <a:moveTo>
                  <a:pt x="1149" y="3034"/>
                </a:moveTo>
                <a:lnTo>
                  <a:pt x="13328" y="3034"/>
                </a:lnTo>
                <a:lnTo>
                  <a:pt x="13328" y="3519"/>
                </a:lnTo>
                <a:lnTo>
                  <a:pt x="1149" y="3519"/>
                </a:lnTo>
                <a:lnTo>
                  <a:pt x="1149" y="3034"/>
                </a:lnTo>
                <a:moveTo>
                  <a:pt x="1149" y="4490"/>
                </a:moveTo>
                <a:lnTo>
                  <a:pt x="13328" y="4490"/>
                </a:lnTo>
                <a:lnTo>
                  <a:pt x="13328" y="4854"/>
                </a:lnTo>
                <a:lnTo>
                  <a:pt x="1149" y="4854"/>
                </a:lnTo>
                <a:lnTo>
                  <a:pt x="1149" y="4490"/>
                </a:lnTo>
                <a:moveTo>
                  <a:pt x="1149" y="5946"/>
                </a:moveTo>
                <a:lnTo>
                  <a:pt x="13328" y="5946"/>
                </a:lnTo>
                <a:lnTo>
                  <a:pt x="13328" y="6310"/>
                </a:lnTo>
                <a:lnTo>
                  <a:pt x="1149" y="6310"/>
                </a:lnTo>
                <a:lnTo>
                  <a:pt x="1149" y="5946"/>
                </a:lnTo>
              </a:path>
            </a:pathLst>
          </a:custGeom>
          <a:solidFill>
            <a:srgbClr val="FFFFCC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65912" name="tower">
            <a:extLst>
              <a:ext uri="{FF2B5EF4-FFF2-40B4-BE49-F238E27FC236}">
                <a16:creationId xmlns:a16="http://schemas.microsoft.com/office/drawing/2014/main" id="{30A93073-350F-455D-91A0-163B1033A101}"/>
              </a:ext>
            </a:extLst>
          </p:cNvPr>
          <p:cNvSpPr>
            <a:spLocks noChangeAspect="1" noEditPoints="1" noChangeArrowheads="1"/>
          </p:cNvSpPr>
          <p:nvPr/>
        </p:nvSpPr>
        <p:spPr bwMode="auto">
          <a:xfrm>
            <a:off x="3582988" y="4189413"/>
            <a:ext cx="246062" cy="419100"/>
          </a:xfrm>
          <a:custGeom>
            <a:avLst/>
            <a:gdLst>
              <a:gd name="T0" fmla="*/ 0 w 21600"/>
              <a:gd name="T1" fmla="*/ 2184 h 21600"/>
              <a:gd name="T2" fmla="*/ 6664 w 21600"/>
              <a:gd name="T3" fmla="*/ 0 h 21600"/>
              <a:gd name="T4" fmla="*/ 10800 w 21600"/>
              <a:gd name="T5" fmla="*/ 0 h 21600"/>
              <a:gd name="T6" fmla="*/ 21600 w 21600"/>
              <a:gd name="T7" fmla="*/ 0 h 21600"/>
              <a:gd name="T8" fmla="*/ 21600 w 21600"/>
              <a:gd name="T9" fmla="*/ 11649 h 21600"/>
              <a:gd name="T10" fmla="*/ 21600 w 21600"/>
              <a:gd name="T11" fmla="*/ 19416 h 21600"/>
              <a:gd name="T12" fmla="*/ 15166 w 21600"/>
              <a:gd name="T13" fmla="*/ 21600 h 21600"/>
              <a:gd name="T14" fmla="*/ 10570 w 21600"/>
              <a:gd name="T15" fmla="*/ 21600 h 21600"/>
              <a:gd name="T16" fmla="*/ 0 w 21600"/>
              <a:gd name="T17" fmla="*/ 21600 h 21600"/>
              <a:gd name="T18" fmla="*/ 0 w 21600"/>
              <a:gd name="T19" fmla="*/ 11528 h 21600"/>
              <a:gd name="T20" fmla="*/ 459 w 21600"/>
              <a:gd name="T21" fmla="*/ 22540 h 21600"/>
              <a:gd name="T22" fmla="*/ 21485 w 21600"/>
              <a:gd name="T23" fmla="*/ 270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 extrusionOk="0">
                <a:moveTo>
                  <a:pt x="0" y="2184"/>
                </a:moveTo>
                <a:lnTo>
                  <a:pt x="6664" y="0"/>
                </a:lnTo>
                <a:lnTo>
                  <a:pt x="10800" y="0"/>
                </a:lnTo>
                <a:lnTo>
                  <a:pt x="21600" y="0"/>
                </a:lnTo>
                <a:lnTo>
                  <a:pt x="21600" y="11649"/>
                </a:lnTo>
                <a:lnTo>
                  <a:pt x="21600" y="19416"/>
                </a:lnTo>
                <a:lnTo>
                  <a:pt x="15166" y="21600"/>
                </a:lnTo>
                <a:lnTo>
                  <a:pt x="10570" y="21600"/>
                </a:lnTo>
                <a:lnTo>
                  <a:pt x="0" y="21600"/>
                </a:lnTo>
                <a:lnTo>
                  <a:pt x="0" y="11528"/>
                </a:lnTo>
                <a:lnTo>
                  <a:pt x="0" y="2184"/>
                </a:lnTo>
                <a:close/>
              </a:path>
              <a:path w="21600" h="21600" extrusionOk="0">
                <a:moveTo>
                  <a:pt x="0" y="2184"/>
                </a:moveTo>
                <a:lnTo>
                  <a:pt x="0" y="2184"/>
                </a:lnTo>
                <a:lnTo>
                  <a:pt x="14706" y="2184"/>
                </a:lnTo>
                <a:lnTo>
                  <a:pt x="21600" y="0"/>
                </a:lnTo>
                <a:moveTo>
                  <a:pt x="0" y="2184"/>
                </a:moveTo>
                <a:lnTo>
                  <a:pt x="14706" y="2184"/>
                </a:lnTo>
                <a:lnTo>
                  <a:pt x="14706" y="5339"/>
                </a:lnTo>
                <a:lnTo>
                  <a:pt x="14706" y="17474"/>
                </a:lnTo>
                <a:lnTo>
                  <a:pt x="14706" y="21600"/>
                </a:lnTo>
                <a:moveTo>
                  <a:pt x="1149" y="3034"/>
                </a:moveTo>
                <a:lnTo>
                  <a:pt x="13328" y="3034"/>
                </a:lnTo>
                <a:lnTo>
                  <a:pt x="13328" y="3519"/>
                </a:lnTo>
                <a:lnTo>
                  <a:pt x="1149" y="3519"/>
                </a:lnTo>
                <a:lnTo>
                  <a:pt x="1149" y="3034"/>
                </a:lnTo>
                <a:moveTo>
                  <a:pt x="1149" y="4490"/>
                </a:moveTo>
                <a:lnTo>
                  <a:pt x="13328" y="4490"/>
                </a:lnTo>
                <a:lnTo>
                  <a:pt x="13328" y="4854"/>
                </a:lnTo>
                <a:lnTo>
                  <a:pt x="1149" y="4854"/>
                </a:lnTo>
                <a:lnTo>
                  <a:pt x="1149" y="4490"/>
                </a:lnTo>
                <a:moveTo>
                  <a:pt x="1149" y="5946"/>
                </a:moveTo>
                <a:lnTo>
                  <a:pt x="13328" y="5946"/>
                </a:lnTo>
                <a:lnTo>
                  <a:pt x="13328" y="6310"/>
                </a:lnTo>
                <a:lnTo>
                  <a:pt x="1149" y="6310"/>
                </a:lnTo>
                <a:lnTo>
                  <a:pt x="1149" y="5946"/>
                </a:lnTo>
              </a:path>
            </a:pathLst>
          </a:custGeom>
          <a:solidFill>
            <a:srgbClr val="FFFFCC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65913" name="tower">
            <a:extLst>
              <a:ext uri="{FF2B5EF4-FFF2-40B4-BE49-F238E27FC236}">
                <a16:creationId xmlns:a16="http://schemas.microsoft.com/office/drawing/2014/main" id="{0F53AE77-4917-4FCA-B542-EA80A7C255D1}"/>
              </a:ext>
            </a:extLst>
          </p:cNvPr>
          <p:cNvSpPr>
            <a:spLocks noChangeAspect="1" noEditPoints="1" noChangeArrowheads="1"/>
          </p:cNvSpPr>
          <p:nvPr/>
        </p:nvSpPr>
        <p:spPr bwMode="auto">
          <a:xfrm>
            <a:off x="4878388" y="4037013"/>
            <a:ext cx="246062" cy="419100"/>
          </a:xfrm>
          <a:custGeom>
            <a:avLst/>
            <a:gdLst>
              <a:gd name="T0" fmla="*/ 0 w 21600"/>
              <a:gd name="T1" fmla="*/ 2184 h 21600"/>
              <a:gd name="T2" fmla="*/ 6664 w 21600"/>
              <a:gd name="T3" fmla="*/ 0 h 21600"/>
              <a:gd name="T4" fmla="*/ 10800 w 21600"/>
              <a:gd name="T5" fmla="*/ 0 h 21600"/>
              <a:gd name="T6" fmla="*/ 21600 w 21600"/>
              <a:gd name="T7" fmla="*/ 0 h 21600"/>
              <a:gd name="T8" fmla="*/ 21600 w 21600"/>
              <a:gd name="T9" fmla="*/ 11649 h 21600"/>
              <a:gd name="T10" fmla="*/ 21600 w 21600"/>
              <a:gd name="T11" fmla="*/ 19416 h 21600"/>
              <a:gd name="T12" fmla="*/ 15166 w 21600"/>
              <a:gd name="T13" fmla="*/ 21600 h 21600"/>
              <a:gd name="T14" fmla="*/ 10570 w 21600"/>
              <a:gd name="T15" fmla="*/ 21600 h 21600"/>
              <a:gd name="T16" fmla="*/ 0 w 21600"/>
              <a:gd name="T17" fmla="*/ 21600 h 21600"/>
              <a:gd name="T18" fmla="*/ 0 w 21600"/>
              <a:gd name="T19" fmla="*/ 11528 h 21600"/>
              <a:gd name="T20" fmla="*/ 459 w 21600"/>
              <a:gd name="T21" fmla="*/ 22540 h 21600"/>
              <a:gd name="T22" fmla="*/ 21485 w 21600"/>
              <a:gd name="T23" fmla="*/ 270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 extrusionOk="0">
                <a:moveTo>
                  <a:pt x="0" y="2184"/>
                </a:moveTo>
                <a:lnTo>
                  <a:pt x="6664" y="0"/>
                </a:lnTo>
                <a:lnTo>
                  <a:pt x="10800" y="0"/>
                </a:lnTo>
                <a:lnTo>
                  <a:pt x="21600" y="0"/>
                </a:lnTo>
                <a:lnTo>
                  <a:pt x="21600" y="11649"/>
                </a:lnTo>
                <a:lnTo>
                  <a:pt x="21600" y="19416"/>
                </a:lnTo>
                <a:lnTo>
                  <a:pt x="15166" y="21600"/>
                </a:lnTo>
                <a:lnTo>
                  <a:pt x="10570" y="21600"/>
                </a:lnTo>
                <a:lnTo>
                  <a:pt x="0" y="21600"/>
                </a:lnTo>
                <a:lnTo>
                  <a:pt x="0" y="11528"/>
                </a:lnTo>
                <a:lnTo>
                  <a:pt x="0" y="2184"/>
                </a:lnTo>
                <a:close/>
              </a:path>
              <a:path w="21600" h="21600" extrusionOk="0">
                <a:moveTo>
                  <a:pt x="0" y="2184"/>
                </a:moveTo>
                <a:lnTo>
                  <a:pt x="0" y="2184"/>
                </a:lnTo>
                <a:lnTo>
                  <a:pt x="14706" y="2184"/>
                </a:lnTo>
                <a:lnTo>
                  <a:pt x="21600" y="0"/>
                </a:lnTo>
                <a:moveTo>
                  <a:pt x="0" y="2184"/>
                </a:moveTo>
                <a:lnTo>
                  <a:pt x="14706" y="2184"/>
                </a:lnTo>
                <a:lnTo>
                  <a:pt x="14706" y="5339"/>
                </a:lnTo>
                <a:lnTo>
                  <a:pt x="14706" y="17474"/>
                </a:lnTo>
                <a:lnTo>
                  <a:pt x="14706" y="21600"/>
                </a:lnTo>
                <a:moveTo>
                  <a:pt x="1149" y="3034"/>
                </a:moveTo>
                <a:lnTo>
                  <a:pt x="13328" y="3034"/>
                </a:lnTo>
                <a:lnTo>
                  <a:pt x="13328" y="3519"/>
                </a:lnTo>
                <a:lnTo>
                  <a:pt x="1149" y="3519"/>
                </a:lnTo>
                <a:lnTo>
                  <a:pt x="1149" y="3034"/>
                </a:lnTo>
                <a:moveTo>
                  <a:pt x="1149" y="4490"/>
                </a:moveTo>
                <a:lnTo>
                  <a:pt x="13328" y="4490"/>
                </a:lnTo>
                <a:lnTo>
                  <a:pt x="13328" y="4854"/>
                </a:lnTo>
                <a:lnTo>
                  <a:pt x="1149" y="4854"/>
                </a:lnTo>
                <a:lnTo>
                  <a:pt x="1149" y="4490"/>
                </a:lnTo>
                <a:moveTo>
                  <a:pt x="1149" y="5946"/>
                </a:moveTo>
                <a:lnTo>
                  <a:pt x="13328" y="5946"/>
                </a:lnTo>
                <a:lnTo>
                  <a:pt x="13328" y="6310"/>
                </a:lnTo>
                <a:lnTo>
                  <a:pt x="1149" y="6310"/>
                </a:lnTo>
                <a:lnTo>
                  <a:pt x="1149" y="5946"/>
                </a:lnTo>
              </a:path>
            </a:pathLst>
          </a:custGeom>
          <a:solidFill>
            <a:srgbClr val="FFFFCC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65914" name="Line 26">
            <a:extLst>
              <a:ext uri="{FF2B5EF4-FFF2-40B4-BE49-F238E27FC236}">
                <a16:creationId xmlns:a16="http://schemas.microsoft.com/office/drawing/2014/main" id="{7580506E-5677-4CD7-9374-90EC28D57290}"/>
              </a:ext>
            </a:extLst>
          </p:cNvPr>
          <p:cNvSpPr>
            <a:spLocks noChangeShapeType="1"/>
          </p:cNvSpPr>
          <p:nvPr/>
        </p:nvSpPr>
        <p:spPr bwMode="auto">
          <a:xfrm>
            <a:off x="1600200" y="2590800"/>
            <a:ext cx="5334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65915" name="Line 27">
            <a:extLst>
              <a:ext uri="{FF2B5EF4-FFF2-40B4-BE49-F238E27FC236}">
                <a16:creationId xmlns:a16="http://schemas.microsoft.com/office/drawing/2014/main" id="{6738B796-C0C3-4E03-A56E-2DD21F62080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524000" y="3048000"/>
            <a:ext cx="6096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65916" name="Line 28">
            <a:extLst>
              <a:ext uri="{FF2B5EF4-FFF2-40B4-BE49-F238E27FC236}">
                <a16:creationId xmlns:a16="http://schemas.microsoft.com/office/drawing/2014/main" id="{F578C4F7-08C6-419D-9647-9F4F043FB6B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600200" y="3886200"/>
            <a:ext cx="6858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65917" name="Line 29">
            <a:extLst>
              <a:ext uri="{FF2B5EF4-FFF2-40B4-BE49-F238E27FC236}">
                <a16:creationId xmlns:a16="http://schemas.microsoft.com/office/drawing/2014/main" id="{FFCF34C8-7AAC-4231-B714-2D8063266C7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743200" y="2286000"/>
            <a:ext cx="449580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65918" name="Line 30">
            <a:extLst>
              <a:ext uri="{FF2B5EF4-FFF2-40B4-BE49-F238E27FC236}">
                <a16:creationId xmlns:a16="http://schemas.microsoft.com/office/drawing/2014/main" id="{0F564F59-DEB8-4E5C-84A2-F959BC1A04D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895600" y="3276600"/>
            <a:ext cx="43434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65919" name="Line 31">
            <a:extLst>
              <a:ext uri="{FF2B5EF4-FFF2-40B4-BE49-F238E27FC236}">
                <a16:creationId xmlns:a16="http://schemas.microsoft.com/office/drawing/2014/main" id="{76450E41-AFE0-4E09-B5EC-FA9DBB937F2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895600" y="3810000"/>
            <a:ext cx="44196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65920" name="Line 32">
            <a:extLst>
              <a:ext uri="{FF2B5EF4-FFF2-40B4-BE49-F238E27FC236}">
                <a16:creationId xmlns:a16="http://schemas.microsoft.com/office/drawing/2014/main" id="{F559E0EE-3BAA-42DD-9FEA-75C3BB8F06C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810000" y="2209800"/>
            <a:ext cx="35052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65921" name="Text Box 33">
            <a:extLst>
              <a:ext uri="{FF2B5EF4-FFF2-40B4-BE49-F238E27FC236}">
                <a16:creationId xmlns:a16="http://schemas.microsoft.com/office/drawing/2014/main" id="{BFFE0E10-F38B-47B0-B05A-75826886D6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33800" y="3124200"/>
            <a:ext cx="16065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Internet core</a:t>
            </a:r>
          </a:p>
        </p:txBody>
      </p:sp>
      <p:sp>
        <p:nvSpPr>
          <p:cNvPr id="165922" name="Line 34">
            <a:extLst>
              <a:ext uri="{FF2B5EF4-FFF2-40B4-BE49-F238E27FC236}">
                <a16:creationId xmlns:a16="http://schemas.microsoft.com/office/drawing/2014/main" id="{1ED4570F-4238-488A-ABCB-1615B84F506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257800" y="3962400"/>
            <a:ext cx="19050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65923" name="Line 35">
            <a:extLst>
              <a:ext uri="{FF2B5EF4-FFF2-40B4-BE49-F238E27FC236}">
                <a16:creationId xmlns:a16="http://schemas.microsoft.com/office/drawing/2014/main" id="{5843FF58-0179-4DF0-8A60-8B3BF907D24B}"/>
              </a:ext>
            </a:extLst>
          </p:cNvPr>
          <p:cNvSpPr>
            <a:spLocks noChangeShapeType="1"/>
          </p:cNvSpPr>
          <p:nvPr/>
        </p:nvSpPr>
        <p:spPr bwMode="auto">
          <a:xfrm>
            <a:off x="5181600" y="4343400"/>
            <a:ext cx="175260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65928" name="Text Box 40">
            <a:extLst>
              <a:ext uri="{FF2B5EF4-FFF2-40B4-BE49-F238E27FC236}">
                <a16:creationId xmlns:a16="http://schemas.microsoft.com/office/drawing/2014/main" id="{E38A5A64-DF92-48F5-AEF4-8A32E20B26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24600" y="4724400"/>
            <a:ext cx="236220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Content providers</a:t>
            </a:r>
          </a:p>
        </p:txBody>
      </p:sp>
      <p:sp>
        <p:nvSpPr>
          <p:cNvPr id="165929" name="Text Box 41">
            <a:extLst>
              <a:ext uri="{FF2B5EF4-FFF2-40B4-BE49-F238E27FC236}">
                <a16:creationId xmlns:a16="http://schemas.microsoft.com/office/drawing/2014/main" id="{3B57A19B-6C19-4A64-B9E6-B1C3AF6C20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2600" y="4648200"/>
            <a:ext cx="2590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CDN nodes</a:t>
            </a:r>
          </a:p>
        </p:txBody>
      </p:sp>
      <p:pic>
        <p:nvPicPr>
          <p:cNvPr id="165939" name="Picture 51" descr="j0079210">
            <a:extLst>
              <a:ext uri="{FF2B5EF4-FFF2-40B4-BE49-F238E27FC236}">
                <a16:creationId xmlns:a16="http://schemas.microsoft.com/office/drawing/2014/main" id="{9195E776-CEF4-41F1-9178-E063855EAE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7600" y="1998663"/>
            <a:ext cx="268288" cy="436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5941" name="Group 53">
            <a:extLst>
              <a:ext uri="{FF2B5EF4-FFF2-40B4-BE49-F238E27FC236}">
                <a16:creationId xmlns:a16="http://schemas.microsoft.com/office/drawing/2014/main" id="{982A5D18-7131-4646-80AB-1BE48041B1D4}"/>
              </a:ext>
            </a:extLst>
          </p:cNvPr>
          <p:cNvGrpSpPr>
            <a:grpSpLocks/>
          </p:cNvGrpSpPr>
          <p:nvPr/>
        </p:nvGrpSpPr>
        <p:grpSpPr bwMode="auto">
          <a:xfrm>
            <a:off x="7848600" y="2057400"/>
            <a:ext cx="381000" cy="381000"/>
            <a:chOff x="3408" y="3648"/>
            <a:chExt cx="192" cy="288"/>
          </a:xfrm>
        </p:grpSpPr>
        <p:sp>
          <p:nvSpPr>
            <p:cNvPr id="165942" name="Rectangle 54">
              <a:extLst>
                <a:ext uri="{FF2B5EF4-FFF2-40B4-BE49-F238E27FC236}">
                  <a16:creationId xmlns:a16="http://schemas.microsoft.com/office/drawing/2014/main" id="{F8394B22-386E-44AA-BC10-6DEE57768C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8" y="3696"/>
              <a:ext cx="192" cy="192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165943" name="Oval 55">
              <a:extLst>
                <a:ext uri="{FF2B5EF4-FFF2-40B4-BE49-F238E27FC236}">
                  <a16:creationId xmlns:a16="http://schemas.microsoft.com/office/drawing/2014/main" id="{245B5EB3-321A-406F-AFE5-0102D953AA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8" y="3648"/>
              <a:ext cx="192" cy="96"/>
            </a:xfrm>
            <a:prstGeom prst="ellipse">
              <a:avLst/>
            </a:prstGeom>
            <a:solidFill>
              <a:srgbClr val="FFCC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165944" name="Oval 56">
              <a:extLst>
                <a:ext uri="{FF2B5EF4-FFF2-40B4-BE49-F238E27FC236}">
                  <a16:creationId xmlns:a16="http://schemas.microsoft.com/office/drawing/2014/main" id="{FB1C5101-21B8-4CA7-B0E0-E12CF4671F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8" y="3840"/>
              <a:ext cx="192" cy="96"/>
            </a:xfrm>
            <a:prstGeom prst="ellipse">
              <a:avLst/>
            </a:prstGeom>
            <a:solidFill>
              <a:srgbClr val="FFCC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</p:grpSp>
      <p:pic>
        <p:nvPicPr>
          <p:cNvPr id="165968" name="Picture 80" descr="j0079210">
            <a:extLst>
              <a:ext uri="{FF2B5EF4-FFF2-40B4-BE49-F238E27FC236}">
                <a16:creationId xmlns:a16="http://schemas.microsoft.com/office/drawing/2014/main" id="{59C205B1-84CD-4137-9443-115E779097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400" y="2989263"/>
            <a:ext cx="268288" cy="436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5969" name="Group 81">
            <a:extLst>
              <a:ext uri="{FF2B5EF4-FFF2-40B4-BE49-F238E27FC236}">
                <a16:creationId xmlns:a16="http://schemas.microsoft.com/office/drawing/2014/main" id="{07033DC5-6F72-449A-B021-F8B0F46D481C}"/>
              </a:ext>
            </a:extLst>
          </p:cNvPr>
          <p:cNvGrpSpPr>
            <a:grpSpLocks/>
          </p:cNvGrpSpPr>
          <p:nvPr/>
        </p:nvGrpSpPr>
        <p:grpSpPr bwMode="auto">
          <a:xfrm>
            <a:off x="7772400" y="3048000"/>
            <a:ext cx="381000" cy="381000"/>
            <a:chOff x="3408" y="3648"/>
            <a:chExt cx="192" cy="288"/>
          </a:xfrm>
        </p:grpSpPr>
        <p:sp>
          <p:nvSpPr>
            <p:cNvPr id="165970" name="Rectangle 82">
              <a:extLst>
                <a:ext uri="{FF2B5EF4-FFF2-40B4-BE49-F238E27FC236}">
                  <a16:creationId xmlns:a16="http://schemas.microsoft.com/office/drawing/2014/main" id="{95774DBC-3BBF-483B-940A-AB19080505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8" y="3696"/>
              <a:ext cx="192" cy="192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165971" name="Oval 83">
              <a:extLst>
                <a:ext uri="{FF2B5EF4-FFF2-40B4-BE49-F238E27FC236}">
                  <a16:creationId xmlns:a16="http://schemas.microsoft.com/office/drawing/2014/main" id="{D3D4C39C-75AD-4AE3-8C9C-09102A6DB8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8" y="3648"/>
              <a:ext cx="192" cy="96"/>
            </a:xfrm>
            <a:prstGeom prst="ellipse">
              <a:avLst/>
            </a:prstGeom>
            <a:solidFill>
              <a:srgbClr val="FFCC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165972" name="Oval 84">
              <a:extLst>
                <a:ext uri="{FF2B5EF4-FFF2-40B4-BE49-F238E27FC236}">
                  <a16:creationId xmlns:a16="http://schemas.microsoft.com/office/drawing/2014/main" id="{082267AC-A05E-43F1-A203-7520F83E5A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8" y="3840"/>
              <a:ext cx="192" cy="96"/>
            </a:xfrm>
            <a:prstGeom prst="ellipse">
              <a:avLst/>
            </a:prstGeom>
            <a:solidFill>
              <a:srgbClr val="FFCC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</p:grpSp>
      <p:pic>
        <p:nvPicPr>
          <p:cNvPr id="165974" name="Picture 86" descr="j0079210">
            <a:extLst>
              <a:ext uri="{FF2B5EF4-FFF2-40B4-BE49-F238E27FC236}">
                <a16:creationId xmlns:a16="http://schemas.microsoft.com/office/drawing/2014/main" id="{37E0A9DD-80B8-4690-9353-BCF728E3F5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400" y="3657600"/>
            <a:ext cx="268288" cy="436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5975" name="Group 87">
            <a:extLst>
              <a:ext uri="{FF2B5EF4-FFF2-40B4-BE49-F238E27FC236}">
                <a16:creationId xmlns:a16="http://schemas.microsoft.com/office/drawing/2014/main" id="{214D1E9B-39D5-4DF0-965B-393D5815BCEF}"/>
              </a:ext>
            </a:extLst>
          </p:cNvPr>
          <p:cNvGrpSpPr>
            <a:grpSpLocks/>
          </p:cNvGrpSpPr>
          <p:nvPr/>
        </p:nvGrpSpPr>
        <p:grpSpPr bwMode="auto">
          <a:xfrm>
            <a:off x="7772400" y="3716338"/>
            <a:ext cx="381000" cy="381000"/>
            <a:chOff x="3408" y="3648"/>
            <a:chExt cx="192" cy="288"/>
          </a:xfrm>
        </p:grpSpPr>
        <p:sp>
          <p:nvSpPr>
            <p:cNvPr id="165976" name="Rectangle 88">
              <a:extLst>
                <a:ext uri="{FF2B5EF4-FFF2-40B4-BE49-F238E27FC236}">
                  <a16:creationId xmlns:a16="http://schemas.microsoft.com/office/drawing/2014/main" id="{F240AAD7-4CE3-4DC1-AC4A-811F9DB646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8" y="3696"/>
              <a:ext cx="192" cy="192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165977" name="Oval 89">
              <a:extLst>
                <a:ext uri="{FF2B5EF4-FFF2-40B4-BE49-F238E27FC236}">
                  <a16:creationId xmlns:a16="http://schemas.microsoft.com/office/drawing/2014/main" id="{E041970A-85B0-41AD-BB38-DD5D60ABBD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8" y="3648"/>
              <a:ext cx="192" cy="96"/>
            </a:xfrm>
            <a:prstGeom prst="ellipse">
              <a:avLst/>
            </a:prstGeom>
            <a:solidFill>
              <a:srgbClr val="FFCC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165978" name="Oval 90">
              <a:extLst>
                <a:ext uri="{FF2B5EF4-FFF2-40B4-BE49-F238E27FC236}">
                  <a16:creationId xmlns:a16="http://schemas.microsoft.com/office/drawing/2014/main" id="{DC3CEDD1-8C69-48FA-A4B0-F2A9FF7129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8" y="3840"/>
              <a:ext cx="192" cy="96"/>
            </a:xfrm>
            <a:prstGeom prst="ellipse">
              <a:avLst/>
            </a:prstGeom>
            <a:solidFill>
              <a:srgbClr val="FFCC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</p:grpSp>
      <p:pic>
        <p:nvPicPr>
          <p:cNvPr id="165979" name="Picture 91" descr="j0079210">
            <a:extLst>
              <a:ext uri="{FF2B5EF4-FFF2-40B4-BE49-F238E27FC236}">
                <a16:creationId xmlns:a16="http://schemas.microsoft.com/office/drawing/2014/main" id="{27D003D4-0185-4F90-B445-7A894AC905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4284663"/>
            <a:ext cx="268288" cy="436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5980" name="Group 92">
            <a:extLst>
              <a:ext uri="{FF2B5EF4-FFF2-40B4-BE49-F238E27FC236}">
                <a16:creationId xmlns:a16="http://schemas.microsoft.com/office/drawing/2014/main" id="{CB02B356-C6EC-4486-A85A-38930CD7DF05}"/>
              </a:ext>
            </a:extLst>
          </p:cNvPr>
          <p:cNvGrpSpPr>
            <a:grpSpLocks/>
          </p:cNvGrpSpPr>
          <p:nvPr/>
        </p:nvGrpSpPr>
        <p:grpSpPr bwMode="auto">
          <a:xfrm>
            <a:off x="7391400" y="4343400"/>
            <a:ext cx="381000" cy="381000"/>
            <a:chOff x="3408" y="3648"/>
            <a:chExt cx="192" cy="288"/>
          </a:xfrm>
        </p:grpSpPr>
        <p:sp>
          <p:nvSpPr>
            <p:cNvPr id="165981" name="Rectangle 93">
              <a:extLst>
                <a:ext uri="{FF2B5EF4-FFF2-40B4-BE49-F238E27FC236}">
                  <a16:creationId xmlns:a16="http://schemas.microsoft.com/office/drawing/2014/main" id="{456BBC48-7A43-44B5-B070-25A5ABF297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8" y="3696"/>
              <a:ext cx="192" cy="192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165982" name="Oval 94">
              <a:extLst>
                <a:ext uri="{FF2B5EF4-FFF2-40B4-BE49-F238E27FC236}">
                  <a16:creationId xmlns:a16="http://schemas.microsoft.com/office/drawing/2014/main" id="{DA924D7A-2F1C-47F9-B4F4-795F38E1F3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8" y="3648"/>
              <a:ext cx="192" cy="96"/>
            </a:xfrm>
            <a:prstGeom prst="ellipse">
              <a:avLst/>
            </a:prstGeom>
            <a:solidFill>
              <a:srgbClr val="FFCC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165983" name="Oval 95">
              <a:extLst>
                <a:ext uri="{FF2B5EF4-FFF2-40B4-BE49-F238E27FC236}">
                  <a16:creationId xmlns:a16="http://schemas.microsoft.com/office/drawing/2014/main" id="{F8AB835F-33B5-4CCF-91A9-409E711D39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8" y="3840"/>
              <a:ext cx="192" cy="96"/>
            </a:xfrm>
            <a:prstGeom prst="ellipse">
              <a:avLst/>
            </a:prstGeom>
            <a:solidFill>
              <a:srgbClr val="FFCC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448531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Cloud">
            <a:extLst>
              <a:ext uri="{FF2B5EF4-FFF2-40B4-BE49-F238E27FC236}">
                <a16:creationId xmlns:a16="http://schemas.microsoft.com/office/drawing/2014/main" id="{BA18106C-B4CB-4D31-8051-0BC4D122CC1F}"/>
              </a:ext>
            </a:extLst>
          </p:cNvPr>
          <p:cNvSpPr>
            <a:spLocks noChangeAspect="1" noEditPoints="1" noChangeArrowheads="1"/>
          </p:cNvSpPr>
          <p:nvPr/>
        </p:nvSpPr>
        <p:spPr bwMode="auto">
          <a:xfrm>
            <a:off x="2071688" y="2133600"/>
            <a:ext cx="5410200" cy="2819400"/>
          </a:xfrm>
          <a:custGeom>
            <a:avLst/>
            <a:gdLst>
              <a:gd name="T0" fmla="*/ 67 w 21600"/>
              <a:gd name="T1" fmla="*/ 10800 h 21600"/>
              <a:gd name="T2" fmla="*/ 10800 w 21600"/>
              <a:gd name="T3" fmla="*/ 21577 h 21600"/>
              <a:gd name="T4" fmla="*/ 21582 w 21600"/>
              <a:gd name="T5" fmla="*/ 10800 h 21600"/>
              <a:gd name="T6" fmla="*/ 10800 w 21600"/>
              <a:gd name="T7" fmla="*/ 1235 h 21600"/>
              <a:gd name="T8" fmla="*/ 2977 w 21600"/>
              <a:gd name="T9" fmla="*/ 3262 h 21600"/>
              <a:gd name="T10" fmla="*/ 17087 w 21600"/>
              <a:gd name="T11" fmla="*/ 173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 extrusionOk="0">
                <a:moveTo>
                  <a:pt x="1949" y="7180"/>
                </a:moveTo>
                <a:cubicBezTo>
                  <a:pt x="841" y="7336"/>
                  <a:pt x="0" y="8613"/>
                  <a:pt x="0" y="10137"/>
                </a:cubicBezTo>
                <a:cubicBezTo>
                  <a:pt x="0" y="11192"/>
                  <a:pt x="409" y="12169"/>
                  <a:pt x="1074" y="12702"/>
                </a:cubicBezTo>
                <a:lnTo>
                  <a:pt x="1063" y="12668"/>
                </a:lnTo>
                <a:cubicBezTo>
                  <a:pt x="685" y="13217"/>
                  <a:pt x="475" y="13940"/>
                  <a:pt x="475" y="14691"/>
                </a:cubicBezTo>
                <a:cubicBezTo>
                  <a:pt x="475" y="16325"/>
                  <a:pt x="1451" y="17650"/>
                  <a:pt x="2655" y="17650"/>
                </a:cubicBezTo>
                <a:cubicBezTo>
                  <a:pt x="2739" y="17650"/>
                  <a:pt x="2824" y="17643"/>
                  <a:pt x="2909" y="17629"/>
                </a:cubicBezTo>
                <a:lnTo>
                  <a:pt x="2897" y="17649"/>
                </a:lnTo>
                <a:cubicBezTo>
                  <a:pt x="3585" y="19288"/>
                  <a:pt x="4863" y="20300"/>
                  <a:pt x="6247" y="20300"/>
                </a:cubicBezTo>
                <a:cubicBezTo>
                  <a:pt x="6947" y="20300"/>
                  <a:pt x="7635" y="20039"/>
                  <a:pt x="8235" y="19546"/>
                </a:cubicBezTo>
                <a:lnTo>
                  <a:pt x="8229" y="19550"/>
                </a:lnTo>
                <a:cubicBezTo>
                  <a:pt x="8855" y="20829"/>
                  <a:pt x="9908" y="21597"/>
                  <a:pt x="11036" y="21597"/>
                </a:cubicBezTo>
                <a:cubicBezTo>
                  <a:pt x="12523" y="21597"/>
                  <a:pt x="13836" y="20267"/>
                  <a:pt x="14267" y="18324"/>
                </a:cubicBezTo>
                <a:lnTo>
                  <a:pt x="14270" y="18350"/>
                </a:lnTo>
                <a:cubicBezTo>
                  <a:pt x="14730" y="18740"/>
                  <a:pt x="15260" y="18947"/>
                  <a:pt x="15802" y="18947"/>
                </a:cubicBezTo>
                <a:cubicBezTo>
                  <a:pt x="17390" y="18947"/>
                  <a:pt x="18682" y="17205"/>
                  <a:pt x="18694" y="15045"/>
                </a:cubicBezTo>
                <a:lnTo>
                  <a:pt x="18689" y="15035"/>
                </a:lnTo>
                <a:cubicBezTo>
                  <a:pt x="20357" y="14710"/>
                  <a:pt x="21597" y="12765"/>
                  <a:pt x="21597" y="10472"/>
                </a:cubicBezTo>
                <a:cubicBezTo>
                  <a:pt x="21597" y="9456"/>
                  <a:pt x="21350" y="8469"/>
                  <a:pt x="20896" y="7663"/>
                </a:cubicBezTo>
                <a:lnTo>
                  <a:pt x="20889" y="7661"/>
                </a:lnTo>
                <a:cubicBezTo>
                  <a:pt x="21031" y="7208"/>
                  <a:pt x="21105" y="6721"/>
                  <a:pt x="21105" y="6228"/>
                </a:cubicBezTo>
                <a:cubicBezTo>
                  <a:pt x="21105" y="4588"/>
                  <a:pt x="20299" y="3150"/>
                  <a:pt x="19139" y="2719"/>
                </a:cubicBezTo>
                <a:lnTo>
                  <a:pt x="19148" y="2712"/>
                </a:lnTo>
                <a:cubicBezTo>
                  <a:pt x="18940" y="1142"/>
                  <a:pt x="17933" y="0"/>
                  <a:pt x="16758" y="0"/>
                </a:cubicBezTo>
                <a:cubicBezTo>
                  <a:pt x="16044" y="0"/>
                  <a:pt x="15367" y="426"/>
                  <a:pt x="14905" y="1165"/>
                </a:cubicBezTo>
                <a:lnTo>
                  <a:pt x="14909" y="1170"/>
                </a:lnTo>
                <a:cubicBezTo>
                  <a:pt x="14497" y="432"/>
                  <a:pt x="13855" y="0"/>
                  <a:pt x="13174" y="0"/>
                </a:cubicBezTo>
                <a:cubicBezTo>
                  <a:pt x="12347" y="0"/>
                  <a:pt x="11590" y="637"/>
                  <a:pt x="11221" y="1645"/>
                </a:cubicBezTo>
                <a:lnTo>
                  <a:pt x="11229" y="1694"/>
                </a:lnTo>
                <a:cubicBezTo>
                  <a:pt x="10730" y="1024"/>
                  <a:pt x="10058" y="650"/>
                  <a:pt x="9358" y="650"/>
                </a:cubicBezTo>
                <a:cubicBezTo>
                  <a:pt x="8372" y="650"/>
                  <a:pt x="7466" y="1391"/>
                  <a:pt x="7003" y="2578"/>
                </a:cubicBezTo>
                <a:lnTo>
                  <a:pt x="6995" y="2602"/>
                </a:lnTo>
                <a:cubicBezTo>
                  <a:pt x="6477" y="2189"/>
                  <a:pt x="5888" y="1972"/>
                  <a:pt x="5288" y="1972"/>
                </a:cubicBezTo>
                <a:cubicBezTo>
                  <a:pt x="3423" y="1972"/>
                  <a:pt x="1912" y="4029"/>
                  <a:pt x="1912" y="6567"/>
                </a:cubicBezTo>
                <a:cubicBezTo>
                  <a:pt x="1912" y="6774"/>
                  <a:pt x="1922" y="6981"/>
                  <a:pt x="1942" y="7186"/>
                </a:cubicBezTo>
                <a:close/>
              </a:path>
              <a:path w="21600" h="21600" fill="none" extrusionOk="0">
                <a:moveTo>
                  <a:pt x="1074" y="12702"/>
                </a:moveTo>
                <a:cubicBezTo>
                  <a:pt x="1407" y="12969"/>
                  <a:pt x="1786" y="13110"/>
                  <a:pt x="2172" y="13110"/>
                </a:cubicBezTo>
                <a:cubicBezTo>
                  <a:pt x="2228" y="13110"/>
                  <a:pt x="2285" y="13107"/>
                  <a:pt x="2341" y="13101"/>
                </a:cubicBezTo>
              </a:path>
              <a:path w="21600" h="21600" fill="none" extrusionOk="0">
                <a:moveTo>
                  <a:pt x="2909" y="17629"/>
                </a:moveTo>
                <a:cubicBezTo>
                  <a:pt x="3099" y="17599"/>
                  <a:pt x="3285" y="17535"/>
                  <a:pt x="3463" y="17439"/>
                </a:cubicBezTo>
              </a:path>
              <a:path w="21600" h="21600" fill="none" extrusionOk="0">
                <a:moveTo>
                  <a:pt x="7895" y="18680"/>
                </a:moveTo>
                <a:cubicBezTo>
                  <a:pt x="7983" y="18985"/>
                  <a:pt x="8095" y="19277"/>
                  <a:pt x="8229" y="19550"/>
                </a:cubicBezTo>
              </a:path>
              <a:path w="21600" h="21600" fill="none" extrusionOk="0">
                <a:moveTo>
                  <a:pt x="14267" y="18324"/>
                </a:moveTo>
                <a:cubicBezTo>
                  <a:pt x="14336" y="18013"/>
                  <a:pt x="14380" y="17693"/>
                  <a:pt x="14400" y="17370"/>
                </a:cubicBezTo>
              </a:path>
              <a:path w="21600" h="21600" fill="none" extrusionOk="0">
                <a:moveTo>
                  <a:pt x="18694" y="15045"/>
                </a:moveTo>
                <a:cubicBezTo>
                  <a:pt x="18694" y="15034"/>
                  <a:pt x="18695" y="15024"/>
                  <a:pt x="18695" y="15013"/>
                </a:cubicBezTo>
                <a:cubicBezTo>
                  <a:pt x="18695" y="13508"/>
                  <a:pt x="18063" y="12136"/>
                  <a:pt x="17069" y="11477"/>
                </a:cubicBezTo>
              </a:path>
              <a:path w="21600" h="21600" fill="none" extrusionOk="0">
                <a:moveTo>
                  <a:pt x="20165" y="8999"/>
                </a:moveTo>
                <a:cubicBezTo>
                  <a:pt x="20479" y="8635"/>
                  <a:pt x="20726" y="8177"/>
                  <a:pt x="20889" y="7661"/>
                </a:cubicBezTo>
              </a:path>
              <a:path w="21600" h="21600" fill="none" extrusionOk="0">
                <a:moveTo>
                  <a:pt x="19186" y="3344"/>
                </a:moveTo>
                <a:cubicBezTo>
                  <a:pt x="19186" y="3328"/>
                  <a:pt x="19187" y="3313"/>
                  <a:pt x="19187" y="3297"/>
                </a:cubicBezTo>
                <a:cubicBezTo>
                  <a:pt x="19187" y="3101"/>
                  <a:pt x="19174" y="2905"/>
                  <a:pt x="19148" y="2712"/>
                </a:cubicBezTo>
              </a:path>
              <a:path w="21600" h="21600" fill="none" extrusionOk="0">
                <a:moveTo>
                  <a:pt x="14905" y="1165"/>
                </a:moveTo>
                <a:cubicBezTo>
                  <a:pt x="14754" y="1408"/>
                  <a:pt x="14629" y="1679"/>
                  <a:pt x="14535" y="1971"/>
                </a:cubicBezTo>
              </a:path>
              <a:path w="21600" h="21600" fill="none" extrusionOk="0">
                <a:moveTo>
                  <a:pt x="11221" y="1645"/>
                </a:moveTo>
                <a:cubicBezTo>
                  <a:pt x="11140" y="1866"/>
                  <a:pt x="11080" y="2099"/>
                  <a:pt x="11041" y="2340"/>
                </a:cubicBezTo>
              </a:path>
              <a:path w="21600" h="21600" fill="none" extrusionOk="0">
                <a:moveTo>
                  <a:pt x="7645" y="3276"/>
                </a:moveTo>
                <a:cubicBezTo>
                  <a:pt x="7449" y="3016"/>
                  <a:pt x="7231" y="2790"/>
                  <a:pt x="6995" y="2602"/>
                </a:cubicBezTo>
              </a:path>
              <a:path w="21600" h="21600" fill="none" extrusionOk="0">
                <a:moveTo>
                  <a:pt x="1942" y="7186"/>
                </a:moveTo>
                <a:cubicBezTo>
                  <a:pt x="1966" y="7426"/>
                  <a:pt x="2004" y="7663"/>
                  <a:pt x="2056" y="7895"/>
                </a:cubicBezTo>
              </a:path>
            </a:pathLst>
          </a:custGeom>
          <a:solidFill>
            <a:srgbClr val="BB9E35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25955" name="Rectangle 3">
            <a:extLst>
              <a:ext uri="{FF2B5EF4-FFF2-40B4-BE49-F238E27FC236}">
                <a16:creationId xmlns:a16="http://schemas.microsoft.com/office/drawing/2014/main" id="{EB4CDA78-8AEC-4B82-B7A4-278CCB07645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51949" y="29116"/>
            <a:ext cx="8229600" cy="1143000"/>
          </a:xfrm>
        </p:spPr>
        <p:txBody>
          <a:bodyPr/>
          <a:lstStyle/>
          <a:p>
            <a:r>
              <a:rPr lang="en-US" altLang="en-US" sz="4000" dirty="0"/>
              <a:t>CDN Application Services </a:t>
            </a:r>
          </a:p>
        </p:txBody>
      </p:sp>
      <p:sp>
        <p:nvSpPr>
          <p:cNvPr id="125956" name="Rectangle 4">
            <a:extLst>
              <a:ext uri="{FF2B5EF4-FFF2-40B4-BE49-F238E27FC236}">
                <a16:creationId xmlns:a16="http://schemas.microsoft.com/office/drawing/2014/main" id="{1CCDFD5F-4944-4456-9DE3-FAB4D92BA53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61988" y="5121415"/>
            <a:ext cx="8229600" cy="1538147"/>
          </a:xfrm>
        </p:spPr>
        <p:txBody>
          <a:bodyPr/>
          <a:lstStyle/>
          <a:p>
            <a:pPr>
              <a:buNone/>
            </a:pPr>
            <a:r>
              <a:rPr lang="en-US" altLang="en-US" sz="2800" dirty="0"/>
              <a:t>But… high latency to database server, and  for data-intensive applications </a:t>
            </a:r>
            <a:r>
              <a:rPr lang="en-US" altLang="en-US" sz="2800" dirty="0">
                <a:latin typeface="Arial" panose="020B0604020202020204" pitchFamily="34" charset="0"/>
              </a:rPr>
              <a:t>database server becomes the bottleneck.</a:t>
            </a:r>
          </a:p>
          <a:p>
            <a:pPr>
              <a:buFontTx/>
              <a:buNone/>
            </a:pPr>
            <a:endParaRPr lang="en-US" altLang="en-US" sz="2800" dirty="0"/>
          </a:p>
        </p:txBody>
      </p:sp>
      <p:grpSp>
        <p:nvGrpSpPr>
          <p:cNvPr id="125957" name="Group 5">
            <a:extLst>
              <a:ext uri="{FF2B5EF4-FFF2-40B4-BE49-F238E27FC236}">
                <a16:creationId xmlns:a16="http://schemas.microsoft.com/office/drawing/2014/main" id="{821651E7-6EC3-4BDC-86C5-DE28A8EE6CF7}"/>
              </a:ext>
            </a:extLst>
          </p:cNvPr>
          <p:cNvGrpSpPr>
            <a:grpSpLocks/>
          </p:cNvGrpSpPr>
          <p:nvPr/>
        </p:nvGrpSpPr>
        <p:grpSpPr bwMode="auto">
          <a:xfrm>
            <a:off x="3671888" y="2286000"/>
            <a:ext cx="700087" cy="609600"/>
            <a:chOff x="2487" y="2064"/>
            <a:chExt cx="633" cy="624"/>
          </a:xfrm>
        </p:grpSpPr>
        <p:sp>
          <p:nvSpPr>
            <p:cNvPr id="125958" name="Rectangle 6">
              <a:extLst>
                <a:ext uri="{FF2B5EF4-FFF2-40B4-BE49-F238E27FC236}">
                  <a16:creationId xmlns:a16="http://schemas.microsoft.com/office/drawing/2014/main" id="{778002B3-69DE-4012-93EA-1EE560F43D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87" y="2064"/>
              <a:ext cx="633" cy="624"/>
            </a:xfrm>
            <a:prstGeom prst="rect">
              <a:avLst/>
            </a:prstGeom>
            <a:solidFill>
              <a:srgbClr val="CCFFFF">
                <a:alpha val="20000"/>
              </a:srgbClr>
            </a:solidFill>
            <a:ln w="9525" algn="ctr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pic>
          <p:nvPicPr>
            <p:cNvPr id="125959" name="Picture 7" descr="j0079210">
              <a:extLst>
                <a:ext uri="{FF2B5EF4-FFF2-40B4-BE49-F238E27FC236}">
                  <a16:creationId xmlns:a16="http://schemas.microsoft.com/office/drawing/2014/main" id="{1476F6A1-F27A-4957-B84B-E8C0DD4338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2" y="2160"/>
              <a:ext cx="242" cy="4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5960" name="tower">
              <a:extLst>
                <a:ext uri="{FF2B5EF4-FFF2-40B4-BE49-F238E27FC236}">
                  <a16:creationId xmlns:a16="http://schemas.microsoft.com/office/drawing/2014/main" id="{AB4EEB9D-4370-4BA2-8FFE-4A47F85B436D}"/>
                </a:ext>
              </a:extLst>
            </p:cNvPr>
            <p:cNvSpPr>
              <a:spLocks noChangeAspect="1" noEditPoints="1" noChangeArrowheads="1"/>
            </p:cNvSpPr>
            <p:nvPr/>
          </p:nvSpPr>
          <p:spPr bwMode="auto">
            <a:xfrm>
              <a:off x="2558" y="2141"/>
              <a:ext cx="222" cy="429"/>
            </a:xfrm>
            <a:custGeom>
              <a:avLst/>
              <a:gdLst>
                <a:gd name="T0" fmla="*/ 0 w 21600"/>
                <a:gd name="T1" fmla="*/ 2184 h 21600"/>
                <a:gd name="T2" fmla="*/ 6664 w 21600"/>
                <a:gd name="T3" fmla="*/ 0 h 21600"/>
                <a:gd name="T4" fmla="*/ 10800 w 21600"/>
                <a:gd name="T5" fmla="*/ 0 h 21600"/>
                <a:gd name="T6" fmla="*/ 21600 w 21600"/>
                <a:gd name="T7" fmla="*/ 0 h 21600"/>
                <a:gd name="T8" fmla="*/ 21600 w 21600"/>
                <a:gd name="T9" fmla="*/ 11649 h 21600"/>
                <a:gd name="T10" fmla="*/ 21600 w 21600"/>
                <a:gd name="T11" fmla="*/ 19416 h 21600"/>
                <a:gd name="T12" fmla="*/ 15166 w 21600"/>
                <a:gd name="T13" fmla="*/ 21600 h 21600"/>
                <a:gd name="T14" fmla="*/ 10570 w 21600"/>
                <a:gd name="T15" fmla="*/ 21600 h 21600"/>
                <a:gd name="T16" fmla="*/ 0 w 21600"/>
                <a:gd name="T17" fmla="*/ 21600 h 21600"/>
                <a:gd name="T18" fmla="*/ 0 w 21600"/>
                <a:gd name="T19" fmla="*/ 11528 h 21600"/>
                <a:gd name="T20" fmla="*/ 459 w 21600"/>
                <a:gd name="T21" fmla="*/ 22540 h 21600"/>
                <a:gd name="T22" fmla="*/ 21485 w 21600"/>
                <a:gd name="T23" fmla="*/ 270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T20" t="T21" r="T22" b="T23"/>
              <a:pathLst>
                <a:path w="21600" h="21600" extrusionOk="0">
                  <a:moveTo>
                    <a:pt x="0" y="2184"/>
                  </a:moveTo>
                  <a:lnTo>
                    <a:pt x="6664" y="0"/>
                  </a:lnTo>
                  <a:lnTo>
                    <a:pt x="10800" y="0"/>
                  </a:lnTo>
                  <a:lnTo>
                    <a:pt x="21600" y="0"/>
                  </a:lnTo>
                  <a:lnTo>
                    <a:pt x="21600" y="11649"/>
                  </a:lnTo>
                  <a:lnTo>
                    <a:pt x="21600" y="19416"/>
                  </a:lnTo>
                  <a:lnTo>
                    <a:pt x="15166" y="21600"/>
                  </a:lnTo>
                  <a:lnTo>
                    <a:pt x="10570" y="21600"/>
                  </a:lnTo>
                  <a:lnTo>
                    <a:pt x="0" y="21600"/>
                  </a:lnTo>
                  <a:lnTo>
                    <a:pt x="0" y="11528"/>
                  </a:lnTo>
                  <a:lnTo>
                    <a:pt x="0" y="2184"/>
                  </a:lnTo>
                  <a:close/>
                </a:path>
                <a:path w="21600" h="21600" extrusionOk="0">
                  <a:moveTo>
                    <a:pt x="0" y="2184"/>
                  </a:moveTo>
                  <a:lnTo>
                    <a:pt x="0" y="2184"/>
                  </a:lnTo>
                  <a:lnTo>
                    <a:pt x="14706" y="2184"/>
                  </a:lnTo>
                  <a:lnTo>
                    <a:pt x="21600" y="0"/>
                  </a:lnTo>
                  <a:moveTo>
                    <a:pt x="0" y="2184"/>
                  </a:moveTo>
                  <a:lnTo>
                    <a:pt x="14706" y="2184"/>
                  </a:lnTo>
                  <a:lnTo>
                    <a:pt x="14706" y="5339"/>
                  </a:lnTo>
                  <a:lnTo>
                    <a:pt x="14706" y="17474"/>
                  </a:lnTo>
                  <a:lnTo>
                    <a:pt x="14706" y="21600"/>
                  </a:lnTo>
                  <a:moveTo>
                    <a:pt x="1149" y="3034"/>
                  </a:moveTo>
                  <a:lnTo>
                    <a:pt x="13328" y="3034"/>
                  </a:lnTo>
                  <a:lnTo>
                    <a:pt x="13328" y="3519"/>
                  </a:lnTo>
                  <a:lnTo>
                    <a:pt x="1149" y="3519"/>
                  </a:lnTo>
                  <a:lnTo>
                    <a:pt x="1149" y="3034"/>
                  </a:lnTo>
                  <a:moveTo>
                    <a:pt x="1149" y="4490"/>
                  </a:moveTo>
                  <a:lnTo>
                    <a:pt x="13328" y="4490"/>
                  </a:lnTo>
                  <a:lnTo>
                    <a:pt x="13328" y="4854"/>
                  </a:lnTo>
                  <a:lnTo>
                    <a:pt x="1149" y="4854"/>
                  </a:lnTo>
                  <a:lnTo>
                    <a:pt x="1149" y="4490"/>
                  </a:lnTo>
                  <a:moveTo>
                    <a:pt x="1149" y="5946"/>
                  </a:moveTo>
                  <a:lnTo>
                    <a:pt x="13328" y="5946"/>
                  </a:lnTo>
                  <a:lnTo>
                    <a:pt x="13328" y="6310"/>
                  </a:lnTo>
                  <a:lnTo>
                    <a:pt x="1149" y="6310"/>
                  </a:lnTo>
                  <a:lnTo>
                    <a:pt x="1149" y="5946"/>
                  </a:lnTo>
                </a:path>
              </a:pathLst>
            </a:custGeom>
            <a:solidFill>
              <a:srgbClr val="FFFFCC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</p:grpSp>
      <p:sp>
        <p:nvSpPr>
          <p:cNvPr id="125961" name="Text Box 9">
            <a:extLst>
              <a:ext uri="{FF2B5EF4-FFF2-40B4-BE49-F238E27FC236}">
                <a16:creationId xmlns:a16="http://schemas.microsoft.com/office/drawing/2014/main" id="{E4220D9A-4678-446D-B1D0-8B4D1A9F6D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91400" y="3657600"/>
            <a:ext cx="1295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DB</a:t>
            </a:r>
          </a:p>
        </p:txBody>
      </p:sp>
      <p:grpSp>
        <p:nvGrpSpPr>
          <p:cNvPr id="125962" name="Group 10">
            <a:extLst>
              <a:ext uri="{FF2B5EF4-FFF2-40B4-BE49-F238E27FC236}">
                <a16:creationId xmlns:a16="http://schemas.microsoft.com/office/drawing/2014/main" id="{5F766501-50A6-469E-900C-766BFD147D34}"/>
              </a:ext>
            </a:extLst>
          </p:cNvPr>
          <p:cNvGrpSpPr>
            <a:grpSpLocks/>
          </p:cNvGrpSpPr>
          <p:nvPr/>
        </p:nvGrpSpPr>
        <p:grpSpPr bwMode="auto">
          <a:xfrm>
            <a:off x="7848600" y="3124200"/>
            <a:ext cx="290513" cy="381000"/>
            <a:chOff x="3408" y="3648"/>
            <a:chExt cx="192" cy="288"/>
          </a:xfrm>
        </p:grpSpPr>
        <p:sp>
          <p:nvSpPr>
            <p:cNvPr id="125963" name="Rectangle 11">
              <a:extLst>
                <a:ext uri="{FF2B5EF4-FFF2-40B4-BE49-F238E27FC236}">
                  <a16:creationId xmlns:a16="http://schemas.microsoft.com/office/drawing/2014/main" id="{FCD63D2F-16F8-4B81-B7D3-DECA4F88AC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8" y="3696"/>
              <a:ext cx="192" cy="192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125964" name="Oval 12">
              <a:extLst>
                <a:ext uri="{FF2B5EF4-FFF2-40B4-BE49-F238E27FC236}">
                  <a16:creationId xmlns:a16="http://schemas.microsoft.com/office/drawing/2014/main" id="{59D22C4A-676F-4A94-83EA-169A73266F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8" y="3648"/>
              <a:ext cx="192" cy="96"/>
            </a:xfrm>
            <a:prstGeom prst="ellipse">
              <a:avLst/>
            </a:prstGeom>
            <a:solidFill>
              <a:srgbClr val="FFCC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125965" name="Oval 13">
              <a:extLst>
                <a:ext uri="{FF2B5EF4-FFF2-40B4-BE49-F238E27FC236}">
                  <a16:creationId xmlns:a16="http://schemas.microsoft.com/office/drawing/2014/main" id="{6DC74252-4C5C-45F6-921A-082E0C4B2F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8" y="3840"/>
              <a:ext cx="192" cy="96"/>
            </a:xfrm>
            <a:prstGeom prst="ellipse">
              <a:avLst/>
            </a:prstGeom>
            <a:solidFill>
              <a:srgbClr val="FFCC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</p:grpSp>
      <p:grpSp>
        <p:nvGrpSpPr>
          <p:cNvPr id="125966" name="Group 14">
            <a:extLst>
              <a:ext uri="{FF2B5EF4-FFF2-40B4-BE49-F238E27FC236}">
                <a16:creationId xmlns:a16="http://schemas.microsoft.com/office/drawing/2014/main" id="{0157E1F0-F61F-4A7F-8747-41766AD07BB3}"/>
              </a:ext>
            </a:extLst>
          </p:cNvPr>
          <p:cNvGrpSpPr>
            <a:grpSpLocks/>
          </p:cNvGrpSpPr>
          <p:nvPr/>
        </p:nvGrpSpPr>
        <p:grpSpPr bwMode="auto">
          <a:xfrm>
            <a:off x="1462088" y="3962400"/>
            <a:ext cx="304800" cy="533400"/>
            <a:chOff x="960" y="336"/>
            <a:chExt cx="192" cy="336"/>
          </a:xfrm>
        </p:grpSpPr>
        <p:sp>
          <p:nvSpPr>
            <p:cNvPr id="125967" name="Oval 15">
              <a:extLst>
                <a:ext uri="{FF2B5EF4-FFF2-40B4-BE49-F238E27FC236}">
                  <a16:creationId xmlns:a16="http://schemas.microsoft.com/office/drawing/2014/main" id="{A6FA35A6-0758-44BA-A662-DBA5E02407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336"/>
              <a:ext cx="96" cy="96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125968" name="Line 16">
              <a:extLst>
                <a:ext uri="{FF2B5EF4-FFF2-40B4-BE49-F238E27FC236}">
                  <a16:creationId xmlns:a16="http://schemas.microsoft.com/office/drawing/2014/main" id="{22F4BFC9-4F90-4471-965A-BCFB577B61D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56" y="432"/>
              <a:ext cx="0" cy="14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125969" name="Line 17">
              <a:extLst>
                <a:ext uri="{FF2B5EF4-FFF2-40B4-BE49-F238E27FC236}">
                  <a16:creationId xmlns:a16="http://schemas.microsoft.com/office/drawing/2014/main" id="{4482B039-FE80-4D33-B947-9EF9703D54B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60" y="480"/>
              <a:ext cx="192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125970" name="Line 18">
              <a:extLst>
                <a:ext uri="{FF2B5EF4-FFF2-40B4-BE49-F238E27FC236}">
                  <a16:creationId xmlns:a16="http://schemas.microsoft.com/office/drawing/2014/main" id="{82D4CA32-8A7F-477B-B483-320476750C5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56" y="576"/>
              <a:ext cx="48" cy="9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125971" name="Line 19">
              <a:extLst>
                <a:ext uri="{FF2B5EF4-FFF2-40B4-BE49-F238E27FC236}">
                  <a16:creationId xmlns:a16="http://schemas.microsoft.com/office/drawing/2014/main" id="{74972DA4-691C-4B1C-914B-FB2402B52E2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008" y="576"/>
              <a:ext cx="48" cy="9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</p:grpSp>
      <p:grpSp>
        <p:nvGrpSpPr>
          <p:cNvPr id="125972" name="Group 20">
            <a:extLst>
              <a:ext uri="{FF2B5EF4-FFF2-40B4-BE49-F238E27FC236}">
                <a16:creationId xmlns:a16="http://schemas.microsoft.com/office/drawing/2014/main" id="{8BCE8DD9-0084-417D-A583-BAA8A64321F2}"/>
              </a:ext>
            </a:extLst>
          </p:cNvPr>
          <p:cNvGrpSpPr>
            <a:grpSpLocks/>
          </p:cNvGrpSpPr>
          <p:nvPr/>
        </p:nvGrpSpPr>
        <p:grpSpPr bwMode="auto">
          <a:xfrm>
            <a:off x="1462088" y="2362200"/>
            <a:ext cx="304800" cy="533400"/>
            <a:chOff x="960" y="336"/>
            <a:chExt cx="192" cy="336"/>
          </a:xfrm>
        </p:grpSpPr>
        <p:sp>
          <p:nvSpPr>
            <p:cNvPr id="125973" name="Oval 21">
              <a:extLst>
                <a:ext uri="{FF2B5EF4-FFF2-40B4-BE49-F238E27FC236}">
                  <a16:creationId xmlns:a16="http://schemas.microsoft.com/office/drawing/2014/main" id="{C3225D9D-BBDF-459F-BD68-534075D081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336"/>
              <a:ext cx="96" cy="96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125974" name="Line 22">
              <a:extLst>
                <a:ext uri="{FF2B5EF4-FFF2-40B4-BE49-F238E27FC236}">
                  <a16:creationId xmlns:a16="http://schemas.microsoft.com/office/drawing/2014/main" id="{7A9EF773-931E-4CBD-A7FE-C57D5A63108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56" y="432"/>
              <a:ext cx="0" cy="14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125975" name="Line 23">
              <a:extLst>
                <a:ext uri="{FF2B5EF4-FFF2-40B4-BE49-F238E27FC236}">
                  <a16:creationId xmlns:a16="http://schemas.microsoft.com/office/drawing/2014/main" id="{2848F032-114E-496E-88DA-44C67610B27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60" y="480"/>
              <a:ext cx="192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125976" name="Line 24">
              <a:extLst>
                <a:ext uri="{FF2B5EF4-FFF2-40B4-BE49-F238E27FC236}">
                  <a16:creationId xmlns:a16="http://schemas.microsoft.com/office/drawing/2014/main" id="{7CAFE0BB-504F-4EED-B38E-757A81708ED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56" y="576"/>
              <a:ext cx="48" cy="9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125977" name="Line 25">
              <a:extLst>
                <a:ext uri="{FF2B5EF4-FFF2-40B4-BE49-F238E27FC236}">
                  <a16:creationId xmlns:a16="http://schemas.microsoft.com/office/drawing/2014/main" id="{BE97E087-5CEC-4991-9D02-EDEE3766242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008" y="576"/>
              <a:ext cx="48" cy="9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</p:grpSp>
      <p:grpSp>
        <p:nvGrpSpPr>
          <p:cNvPr id="125978" name="Group 26">
            <a:extLst>
              <a:ext uri="{FF2B5EF4-FFF2-40B4-BE49-F238E27FC236}">
                <a16:creationId xmlns:a16="http://schemas.microsoft.com/office/drawing/2014/main" id="{1E2FA329-ACAE-4DD3-B1A0-1E0B70F45591}"/>
              </a:ext>
            </a:extLst>
          </p:cNvPr>
          <p:cNvGrpSpPr>
            <a:grpSpLocks/>
          </p:cNvGrpSpPr>
          <p:nvPr/>
        </p:nvGrpSpPr>
        <p:grpSpPr bwMode="auto">
          <a:xfrm>
            <a:off x="1462088" y="3200400"/>
            <a:ext cx="304800" cy="533400"/>
            <a:chOff x="960" y="336"/>
            <a:chExt cx="192" cy="336"/>
          </a:xfrm>
        </p:grpSpPr>
        <p:sp>
          <p:nvSpPr>
            <p:cNvPr id="125979" name="Oval 27">
              <a:extLst>
                <a:ext uri="{FF2B5EF4-FFF2-40B4-BE49-F238E27FC236}">
                  <a16:creationId xmlns:a16="http://schemas.microsoft.com/office/drawing/2014/main" id="{B778D945-BEE6-450F-BB58-FA85C7EE04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336"/>
              <a:ext cx="96" cy="96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125980" name="Line 28">
              <a:extLst>
                <a:ext uri="{FF2B5EF4-FFF2-40B4-BE49-F238E27FC236}">
                  <a16:creationId xmlns:a16="http://schemas.microsoft.com/office/drawing/2014/main" id="{66191755-C20F-4AB9-9BDD-28E01166FBE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56" y="432"/>
              <a:ext cx="0" cy="14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125981" name="Line 29">
              <a:extLst>
                <a:ext uri="{FF2B5EF4-FFF2-40B4-BE49-F238E27FC236}">
                  <a16:creationId xmlns:a16="http://schemas.microsoft.com/office/drawing/2014/main" id="{449FA586-47C2-4ED5-A924-8F7FC7A8503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60" y="480"/>
              <a:ext cx="192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125982" name="Line 30">
              <a:extLst>
                <a:ext uri="{FF2B5EF4-FFF2-40B4-BE49-F238E27FC236}">
                  <a16:creationId xmlns:a16="http://schemas.microsoft.com/office/drawing/2014/main" id="{C9B9FFD9-D49D-46E5-BF53-8FE353841AD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56" y="576"/>
              <a:ext cx="48" cy="9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125983" name="Line 31">
              <a:extLst>
                <a:ext uri="{FF2B5EF4-FFF2-40B4-BE49-F238E27FC236}">
                  <a16:creationId xmlns:a16="http://schemas.microsoft.com/office/drawing/2014/main" id="{A4DECF70-4ECA-4025-8BC1-C29AAAD22C0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008" y="576"/>
              <a:ext cx="48" cy="9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</p:grpSp>
      <p:sp>
        <p:nvSpPr>
          <p:cNvPr id="125984" name="Text Box 32">
            <a:extLst>
              <a:ext uri="{FF2B5EF4-FFF2-40B4-BE49-F238E27FC236}">
                <a16:creationId xmlns:a16="http://schemas.microsoft.com/office/drawing/2014/main" id="{02AB124C-AF42-4F97-8EE5-94F2658D94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9088" y="3962400"/>
            <a:ext cx="1143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Users</a:t>
            </a:r>
          </a:p>
        </p:txBody>
      </p:sp>
      <p:grpSp>
        <p:nvGrpSpPr>
          <p:cNvPr id="125986" name="Group 34">
            <a:extLst>
              <a:ext uri="{FF2B5EF4-FFF2-40B4-BE49-F238E27FC236}">
                <a16:creationId xmlns:a16="http://schemas.microsoft.com/office/drawing/2014/main" id="{DC3C1819-F78A-4104-80AD-299F3330F781}"/>
              </a:ext>
            </a:extLst>
          </p:cNvPr>
          <p:cNvGrpSpPr>
            <a:grpSpLocks/>
          </p:cNvGrpSpPr>
          <p:nvPr/>
        </p:nvGrpSpPr>
        <p:grpSpPr bwMode="auto">
          <a:xfrm>
            <a:off x="2605088" y="2667000"/>
            <a:ext cx="700087" cy="609600"/>
            <a:chOff x="2487" y="2064"/>
            <a:chExt cx="633" cy="624"/>
          </a:xfrm>
        </p:grpSpPr>
        <p:sp>
          <p:nvSpPr>
            <p:cNvPr id="125987" name="Rectangle 35">
              <a:extLst>
                <a:ext uri="{FF2B5EF4-FFF2-40B4-BE49-F238E27FC236}">
                  <a16:creationId xmlns:a16="http://schemas.microsoft.com/office/drawing/2014/main" id="{AF9939B2-657D-4C7C-B9C0-85C6FB4AB6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87" y="2064"/>
              <a:ext cx="633" cy="624"/>
            </a:xfrm>
            <a:prstGeom prst="rect">
              <a:avLst/>
            </a:prstGeom>
            <a:solidFill>
              <a:srgbClr val="CCFFFF">
                <a:alpha val="20000"/>
              </a:srgbClr>
            </a:solidFill>
            <a:ln w="9525" algn="ctr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pic>
          <p:nvPicPr>
            <p:cNvPr id="125988" name="Picture 36" descr="j0079210">
              <a:extLst>
                <a:ext uri="{FF2B5EF4-FFF2-40B4-BE49-F238E27FC236}">
                  <a16:creationId xmlns:a16="http://schemas.microsoft.com/office/drawing/2014/main" id="{06FCBDB8-EEFF-4845-9632-62366E636DE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2" y="2160"/>
              <a:ext cx="242" cy="4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5989" name="tower">
              <a:extLst>
                <a:ext uri="{FF2B5EF4-FFF2-40B4-BE49-F238E27FC236}">
                  <a16:creationId xmlns:a16="http://schemas.microsoft.com/office/drawing/2014/main" id="{7CC533FC-F54A-4767-8943-FFDE6DEA781E}"/>
                </a:ext>
              </a:extLst>
            </p:cNvPr>
            <p:cNvSpPr>
              <a:spLocks noChangeAspect="1" noEditPoints="1" noChangeArrowheads="1"/>
            </p:cNvSpPr>
            <p:nvPr/>
          </p:nvSpPr>
          <p:spPr bwMode="auto">
            <a:xfrm>
              <a:off x="2558" y="2141"/>
              <a:ext cx="222" cy="429"/>
            </a:xfrm>
            <a:custGeom>
              <a:avLst/>
              <a:gdLst>
                <a:gd name="T0" fmla="*/ 0 w 21600"/>
                <a:gd name="T1" fmla="*/ 2184 h 21600"/>
                <a:gd name="T2" fmla="*/ 6664 w 21600"/>
                <a:gd name="T3" fmla="*/ 0 h 21600"/>
                <a:gd name="T4" fmla="*/ 10800 w 21600"/>
                <a:gd name="T5" fmla="*/ 0 h 21600"/>
                <a:gd name="T6" fmla="*/ 21600 w 21600"/>
                <a:gd name="T7" fmla="*/ 0 h 21600"/>
                <a:gd name="T8" fmla="*/ 21600 w 21600"/>
                <a:gd name="T9" fmla="*/ 11649 h 21600"/>
                <a:gd name="T10" fmla="*/ 21600 w 21600"/>
                <a:gd name="T11" fmla="*/ 19416 h 21600"/>
                <a:gd name="T12" fmla="*/ 15166 w 21600"/>
                <a:gd name="T13" fmla="*/ 21600 h 21600"/>
                <a:gd name="T14" fmla="*/ 10570 w 21600"/>
                <a:gd name="T15" fmla="*/ 21600 h 21600"/>
                <a:gd name="T16" fmla="*/ 0 w 21600"/>
                <a:gd name="T17" fmla="*/ 21600 h 21600"/>
                <a:gd name="T18" fmla="*/ 0 w 21600"/>
                <a:gd name="T19" fmla="*/ 11528 h 21600"/>
                <a:gd name="T20" fmla="*/ 459 w 21600"/>
                <a:gd name="T21" fmla="*/ 22540 h 21600"/>
                <a:gd name="T22" fmla="*/ 21485 w 21600"/>
                <a:gd name="T23" fmla="*/ 270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T20" t="T21" r="T22" b="T23"/>
              <a:pathLst>
                <a:path w="21600" h="21600" extrusionOk="0">
                  <a:moveTo>
                    <a:pt x="0" y="2184"/>
                  </a:moveTo>
                  <a:lnTo>
                    <a:pt x="6664" y="0"/>
                  </a:lnTo>
                  <a:lnTo>
                    <a:pt x="10800" y="0"/>
                  </a:lnTo>
                  <a:lnTo>
                    <a:pt x="21600" y="0"/>
                  </a:lnTo>
                  <a:lnTo>
                    <a:pt x="21600" y="11649"/>
                  </a:lnTo>
                  <a:lnTo>
                    <a:pt x="21600" y="19416"/>
                  </a:lnTo>
                  <a:lnTo>
                    <a:pt x="15166" y="21600"/>
                  </a:lnTo>
                  <a:lnTo>
                    <a:pt x="10570" y="21600"/>
                  </a:lnTo>
                  <a:lnTo>
                    <a:pt x="0" y="21600"/>
                  </a:lnTo>
                  <a:lnTo>
                    <a:pt x="0" y="11528"/>
                  </a:lnTo>
                  <a:lnTo>
                    <a:pt x="0" y="2184"/>
                  </a:lnTo>
                  <a:close/>
                </a:path>
                <a:path w="21600" h="21600" extrusionOk="0">
                  <a:moveTo>
                    <a:pt x="0" y="2184"/>
                  </a:moveTo>
                  <a:lnTo>
                    <a:pt x="0" y="2184"/>
                  </a:lnTo>
                  <a:lnTo>
                    <a:pt x="14706" y="2184"/>
                  </a:lnTo>
                  <a:lnTo>
                    <a:pt x="21600" y="0"/>
                  </a:lnTo>
                  <a:moveTo>
                    <a:pt x="0" y="2184"/>
                  </a:moveTo>
                  <a:lnTo>
                    <a:pt x="14706" y="2184"/>
                  </a:lnTo>
                  <a:lnTo>
                    <a:pt x="14706" y="5339"/>
                  </a:lnTo>
                  <a:lnTo>
                    <a:pt x="14706" y="17474"/>
                  </a:lnTo>
                  <a:lnTo>
                    <a:pt x="14706" y="21600"/>
                  </a:lnTo>
                  <a:moveTo>
                    <a:pt x="1149" y="3034"/>
                  </a:moveTo>
                  <a:lnTo>
                    <a:pt x="13328" y="3034"/>
                  </a:lnTo>
                  <a:lnTo>
                    <a:pt x="13328" y="3519"/>
                  </a:lnTo>
                  <a:lnTo>
                    <a:pt x="1149" y="3519"/>
                  </a:lnTo>
                  <a:lnTo>
                    <a:pt x="1149" y="3034"/>
                  </a:lnTo>
                  <a:moveTo>
                    <a:pt x="1149" y="4490"/>
                  </a:moveTo>
                  <a:lnTo>
                    <a:pt x="13328" y="4490"/>
                  </a:lnTo>
                  <a:lnTo>
                    <a:pt x="13328" y="4854"/>
                  </a:lnTo>
                  <a:lnTo>
                    <a:pt x="1149" y="4854"/>
                  </a:lnTo>
                  <a:lnTo>
                    <a:pt x="1149" y="4490"/>
                  </a:lnTo>
                  <a:moveTo>
                    <a:pt x="1149" y="5946"/>
                  </a:moveTo>
                  <a:lnTo>
                    <a:pt x="13328" y="5946"/>
                  </a:lnTo>
                  <a:lnTo>
                    <a:pt x="13328" y="6310"/>
                  </a:lnTo>
                  <a:lnTo>
                    <a:pt x="1149" y="6310"/>
                  </a:lnTo>
                  <a:lnTo>
                    <a:pt x="1149" y="5946"/>
                  </a:lnTo>
                </a:path>
              </a:pathLst>
            </a:custGeom>
            <a:solidFill>
              <a:srgbClr val="FFFFCC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</p:grpSp>
      <p:grpSp>
        <p:nvGrpSpPr>
          <p:cNvPr id="125990" name="Group 38">
            <a:extLst>
              <a:ext uri="{FF2B5EF4-FFF2-40B4-BE49-F238E27FC236}">
                <a16:creationId xmlns:a16="http://schemas.microsoft.com/office/drawing/2014/main" id="{AC318CAF-0D5E-4546-B8E8-9A0CE9F3B0A3}"/>
              </a:ext>
            </a:extLst>
          </p:cNvPr>
          <p:cNvGrpSpPr>
            <a:grpSpLocks/>
          </p:cNvGrpSpPr>
          <p:nvPr/>
        </p:nvGrpSpPr>
        <p:grpSpPr bwMode="auto">
          <a:xfrm>
            <a:off x="2757488" y="3657600"/>
            <a:ext cx="700087" cy="609600"/>
            <a:chOff x="2487" y="2064"/>
            <a:chExt cx="633" cy="624"/>
          </a:xfrm>
        </p:grpSpPr>
        <p:sp>
          <p:nvSpPr>
            <p:cNvPr id="125991" name="Rectangle 39">
              <a:extLst>
                <a:ext uri="{FF2B5EF4-FFF2-40B4-BE49-F238E27FC236}">
                  <a16:creationId xmlns:a16="http://schemas.microsoft.com/office/drawing/2014/main" id="{ADEE346B-0A49-4852-B3A0-121E86E1DC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87" y="2064"/>
              <a:ext cx="633" cy="624"/>
            </a:xfrm>
            <a:prstGeom prst="rect">
              <a:avLst/>
            </a:prstGeom>
            <a:solidFill>
              <a:srgbClr val="CCFFFF">
                <a:alpha val="20000"/>
              </a:srgbClr>
            </a:solidFill>
            <a:ln w="9525" algn="ctr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pic>
          <p:nvPicPr>
            <p:cNvPr id="125992" name="Picture 40" descr="j0079210">
              <a:extLst>
                <a:ext uri="{FF2B5EF4-FFF2-40B4-BE49-F238E27FC236}">
                  <a16:creationId xmlns:a16="http://schemas.microsoft.com/office/drawing/2014/main" id="{E1B5A71D-47E0-4A35-95D4-C2F490CD80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2" y="2160"/>
              <a:ext cx="242" cy="4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5993" name="tower">
              <a:extLst>
                <a:ext uri="{FF2B5EF4-FFF2-40B4-BE49-F238E27FC236}">
                  <a16:creationId xmlns:a16="http://schemas.microsoft.com/office/drawing/2014/main" id="{C5E2ADD9-D525-431F-917D-FD6C0BDC0E83}"/>
                </a:ext>
              </a:extLst>
            </p:cNvPr>
            <p:cNvSpPr>
              <a:spLocks noChangeAspect="1" noEditPoints="1" noChangeArrowheads="1"/>
            </p:cNvSpPr>
            <p:nvPr/>
          </p:nvSpPr>
          <p:spPr bwMode="auto">
            <a:xfrm>
              <a:off x="2558" y="2141"/>
              <a:ext cx="222" cy="429"/>
            </a:xfrm>
            <a:custGeom>
              <a:avLst/>
              <a:gdLst>
                <a:gd name="T0" fmla="*/ 0 w 21600"/>
                <a:gd name="T1" fmla="*/ 2184 h 21600"/>
                <a:gd name="T2" fmla="*/ 6664 w 21600"/>
                <a:gd name="T3" fmla="*/ 0 h 21600"/>
                <a:gd name="T4" fmla="*/ 10800 w 21600"/>
                <a:gd name="T5" fmla="*/ 0 h 21600"/>
                <a:gd name="T6" fmla="*/ 21600 w 21600"/>
                <a:gd name="T7" fmla="*/ 0 h 21600"/>
                <a:gd name="T8" fmla="*/ 21600 w 21600"/>
                <a:gd name="T9" fmla="*/ 11649 h 21600"/>
                <a:gd name="T10" fmla="*/ 21600 w 21600"/>
                <a:gd name="T11" fmla="*/ 19416 h 21600"/>
                <a:gd name="T12" fmla="*/ 15166 w 21600"/>
                <a:gd name="T13" fmla="*/ 21600 h 21600"/>
                <a:gd name="T14" fmla="*/ 10570 w 21600"/>
                <a:gd name="T15" fmla="*/ 21600 h 21600"/>
                <a:gd name="T16" fmla="*/ 0 w 21600"/>
                <a:gd name="T17" fmla="*/ 21600 h 21600"/>
                <a:gd name="T18" fmla="*/ 0 w 21600"/>
                <a:gd name="T19" fmla="*/ 11528 h 21600"/>
                <a:gd name="T20" fmla="*/ 459 w 21600"/>
                <a:gd name="T21" fmla="*/ 22540 h 21600"/>
                <a:gd name="T22" fmla="*/ 21485 w 21600"/>
                <a:gd name="T23" fmla="*/ 270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T20" t="T21" r="T22" b="T23"/>
              <a:pathLst>
                <a:path w="21600" h="21600" extrusionOk="0">
                  <a:moveTo>
                    <a:pt x="0" y="2184"/>
                  </a:moveTo>
                  <a:lnTo>
                    <a:pt x="6664" y="0"/>
                  </a:lnTo>
                  <a:lnTo>
                    <a:pt x="10800" y="0"/>
                  </a:lnTo>
                  <a:lnTo>
                    <a:pt x="21600" y="0"/>
                  </a:lnTo>
                  <a:lnTo>
                    <a:pt x="21600" y="11649"/>
                  </a:lnTo>
                  <a:lnTo>
                    <a:pt x="21600" y="19416"/>
                  </a:lnTo>
                  <a:lnTo>
                    <a:pt x="15166" y="21600"/>
                  </a:lnTo>
                  <a:lnTo>
                    <a:pt x="10570" y="21600"/>
                  </a:lnTo>
                  <a:lnTo>
                    <a:pt x="0" y="21600"/>
                  </a:lnTo>
                  <a:lnTo>
                    <a:pt x="0" y="11528"/>
                  </a:lnTo>
                  <a:lnTo>
                    <a:pt x="0" y="2184"/>
                  </a:lnTo>
                  <a:close/>
                </a:path>
                <a:path w="21600" h="21600" extrusionOk="0">
                  <a:moveTo>
                    <a:pt x="0" y="2184"/>
                  </a:moveTo>
                  <a:lnTo>
                    <a:pt x="0" y="2184"/>
                  </a:lnTo>
                  <a:lnTo>
                    <a:pt x="14706" y="2184"/>
                  </a:lnTo>
                  <a:lnTo>
                    <a:pt x="21600" y="0"/>
                  </a:lnTo>
                  <a:moveTo>
                    <a:pt x="0" y="2184"/>
                  </a:moveTo>
                  <a:lnTo>
                    <a:pt x="14706" y="2184"/>
                  </a:lnTo>
                  <a:lnTo>
                    <a:pt x="14706" y="5339"/>
                  </a:lnTo>
                  <a:lnTo>
                    <a:pt x="14706" y="17474"/>
                  </a:lnTo>
                  <a:lnTo>
                    <a:pt x="14706" y="21600"/>
                  </a:lnTo>
                  <a:moveTo>
                    <a:pt x="1149" y="3034"/>
                  </a:moveTo>
                  <a:lnTo>
                    <a:pt x="13328" y="3034"/>
                  </a:lnTo>
                  <a:lnTo>
                    <a:pt x="13328" y="3519"/>
                  </a:lnTo>
                  <a:lnTo>
                    <a:pt x="1149" y="3519"/>
                  </a:lnTo>
                  <a:lnTo>
                    <a:pt x="1149" y="3034"/>
                  </a:lnTo>
                  <a:moveTo>
                    <a:pt x="1149" y="4490"/>
                  </a:moveTo>
                  <a:lnTo>
                    <a:pt x="13328" y="4490"/>
                  </a:lnTo>
                  <a:lnTo>
                    <a:pt x="13328" y="4854"/>
                  </a:lnTo>
                  <a:lnTo>
                    <a:pt x="1149" y="4854"/>
                  </a:lnTo>
                  <a:lnTo>
                    <a:pt x="1149" y="4490"/>
                  </a:lnTo>
                  <a:moveTo>
                    <a:pt x="1149" y="5946"/>
                  </a:moveTo>
                  <a:lnTo>
                    <a:pt x="13328" y="5946"/>
                  </a:lnTo>
                  <a:lnTo>
                    <a:pt x="13328" y="6310"/>
                  </a:lnTo>
                  <a:lnTo>
                    <a:pt x="1149" y="6310"/>
                  </a:lnTo>
                  <a:lnTo>
                    <a:pt x="1149" y="5946"/>
                  </a:lnTo>
                </a:path>
              </a:pathLst>
            </a:custGeom>
            <a:solidFill>
              <a:srgbClr val="FFFFCC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</p:grpSp>
      <p:grpSp>
        <p:nvGrpSpPr>
          <p:cNvPr id="125994" name="Group 42">
            <a:extLst>
              <a:ext uri="{FF2B5EF4-FFF2-40B4-BE49-F238E27FC236}">
                <a16:creationId xmlns:a16="http://schemas.microsoft.com/office/drawing/2014/main" id="{189C4C6F-DCE2-4407-BDCF-ACB544609110}"/>
              </a:ext>
            </a:extLst>
          </p:cNvPr>
          <p:cNvGrpSpPr>
            <a:grpSpLocks/>
          </p:cNvGrpSpPr>
          <p:nvPr/>
        </p:nvGrpSpPr>
        <p:grpSpPr bwMode="auto">
          <a:xfrm>
            <a:off x="3824288" y="4191000"/>
            <a:ext cx="700087" cy="609600"/>
            <a:chOff x="2487" y="2064"/>
            <a:chExt cx="633" cy="624"/>
          </a:xfrm>
        </p:grpSpPr>
        <p:sp>
          <p:nvSpPr>
            <p:cNvPr id="125995" name="Rectangle 43">
              <a:extLst>
                <a:ext uri="{FF2B5EF4-FFF2-40B4-BE49-F238E27FC236}">
                  <a16:creationId xmlns:a16="http://schemas.microsoft.com/office/drawing/2014/main" id="{E164EA38-F27A-4E4D-B8B0-0FF0E9EF96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87" y="2064"/>
              <a:ext cx="633" cy="624"/>
            </a:xfrm>
            <a:prstGeom prst="rect">
              <a:avLst/>
            </a:prstGeom>
            <a:solidFill>
              <a:srgbClr val="CCFFFF">
                <a:alpha val="20000"/>
              </a:srgbClr>
            </a:solidFill>
            <a:ln w="9525" algn="ctr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pic>
          <p:nvPicPr>
            <p:cNvPr id="125996" name="Picture 44" descr="j0079210">
              <a:extLst>
                <a:ext uri="{FF2B5EF4-FFF2-40B4-BE49-F238E27FC236}">
                  <a16:creationId xmlns:a16="http://schemas.microsoft.com/office/drawing/2014/main" id="{3A5FC188-E5E4-46EB-B569-8D49A5EF542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2" y="2160"/>
              <a:ext cx="242" cy="4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5997" name="tower">
              <a:extLst>
                <a:ext uri="{FF2B5EF4-FFF2-40B4-BE49-F238E27FC236}">
                  <a16:creationId xmlns:a16="http://schemas.microsoft.com/office/drawing/2014/main" id="{E24C0202-EFEE-4C53-A17B-63F754F2E22D}"/>
                </a:ext>
              </a:extLst>
            </p:cNvPr>
            <p:cNvSpPr>
              <a:spLocks noChangeAspect="1" noEditPoints="1" noChangeArrowheads="1"/>
            </p:cNvSpPr>
            <p:nvPr/>
          </p:nvSpPr>
          <p:spPr bwMode="auto">
            <a:xfrm>
              <a:off x="2558" y="2141"/>
              <a:ext cx="222" cy="429"/>
            </a:xfrm>
            <a:custGeom>
              <a:avLst/>
              <a:gdLst>
                <a:gd name="T0" fmla="*/ 0 w 21600"/>
                <a:gd name="T1" fmla="*/ 2184 h 21600"/>
                <a:gd name="T2" fmla="*/ 6664 w 21600"/>
                <a:gd name="T3" fmla="*/ 0 h 21600"/>
                <a:gd name="T4" fmla="*/ 10800 w 21600"/>
                <a:gd name="T5" fmla="*/ 0 h 21600"/>
                <a:gd name="T6" fmla="*/ 21600 w 21600"/>
                <a:gd name="T7" fmla="*/ 0 h 21600"/>
                <a:gd name="T8" fmla="*/ 21600 w 21600"/>
                <a:gd name="T9" fmla="*/ 11649 h 21600"/>
                <a:gd name="T10" fmla="*/ 21600 w 21600"/>
                <a:gd name="T11" fmla="*/ 19416 h 21600"/>
                <a:gd name="T12" fmla="*/ 15166 w 21600"/>
                <a:gd name="T13" fmla="*/ 21600 h 21600"/>
                <a:gd name="T14" fmla="*/ 10570 w 21600"/>
                <a:gd name="T15" fmla="*/ 21600 h 21600"/>
                <a:gd name="T16" fmla="*/ 0 w 21600"/>
                <a:gd name="T17" fmla="*/ 21600 h 21600"/>
                <a:gd name="T18" fmla="*/ 0 w 21600"/>
                <a:gd name="T19" fmla="*/ 11528 h 21600"/>
                <a:gd name="T20" fmla="*/ 459 w 21600"/>
                <a:gd name="T21" fmla="*/ 22540 h 21600"/>
                <a:gd name="T22" fmla="*/ 21485 w 21600"/>
                <a:gd name="T23" fmla="*/ 270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T20" t="T21" r="T22" b="T23"/>
              <a:pathLst>
                <a:path w="21600" h="21600" extrusionOk="0">
                  <a:moveTo>
                    <a:pt x="0" y="2184"/>
                  </a:moveTo>
                  <a:lnTo>
                    <a:pt x="6664" y="0"/>
                  </a:lnTo>
                  <a:lnTo>
                    <a:pt x="10800" y="0"/>
                  </a:lnTo>
                  <a:lnTo>
                    <a:pt x="21600" y="0"/>
                  </a:lnTo>
                  <a:lnTo>
                    <a:pt x="21600" y="11649"/>
                  </a:lnTo>
                  <a:lnTo>
                    <a:pt x="21600" y="19416"/>
                  </a:lnTo>
                  <a:lnTo>
                    <a:pt x="15166" y="21600"/>
                  </a:lnTo>
                  <a:lnTo>
                    <a:pt x="10570" y="21600"/>
                  </a:lnTo>
                  <a:lnTo>
                    <a:pt x="0" y="21600"/>
                  </a:lnTo>
                  <a:lnTo>
                    <a:pt x="0" y="11528"/>
                  </a:lnTo>
                  <a:lnTo>
                    <a:pt x="0" y="2184"/>
                  </a:lnTo>
                  <a:close/>
                </a:path>
                <a:path w="21600" h="21600" extrusionOk="0">
                  <a:moveTo>
                    <a:pt x="0" y="2184"/>
                  </a:moveTo>
                  <a:lnTo>
                    <a:pt x="0" y="2184"/>
                  </a:lnTo>
                  <a:lnTo>
                    <a:pt x="14706" y="2184"/>
                  </a:lnTo>
                  <a:lnTo>
                    <a:pt x="21600" y="0"/>
                  </a:lnTo>
                  <a:moveTo>
                    <a:pt x="0" y="2184"/>
                  </a:moveTo>
                  <a:lnTo>
                    <a:pt x="14706" y="2184"/>
                  </a:lnTo>
                  <a:lnTo>
                    <a:pt x="14706" y="5339"/>
                  </a:lnTo>
                  <a:lnTo>
                    <a:pt x="14706" y="17474"/>
                  </a:lnTo>
                  <a:lnTo>
                    <a:pt x="14706" y="21600"/>
                  </a:lnTo>
                  <a:moveTo>
                    <a:pt x="1149" y="3034"/>
                  </a:moveTo>
                  <a:lnTo>
                    <a:pt x="13328" y="3034"/>
                  </a:lnTo>
                  <a:lnTo>
                    <a:pt x="13328" y="3519"/>
                  </a:lnTo>
                  <a:lnTo>
                    <a:pt x="1149" y="3519"/>
                  </a:lnTo>
                  <a:lnTo>
                    <a:pt x="1149" y="3034"/>
                  </a:lnTo>
                  <a:moveTo>
                    <a:pt x="1149" y="4490"/>
                  </a:moveTo>
                  <a:lnTo>
                    <a:pt x="13328" y="4490"/>
                  </a:lnTo>
                  <a:lnTo>
                    <a:pt x="13328" y="4854"/>
                  </a:lnTo>
                  <a:lnTo>
                    <a:pt x="1149" y="4854"/>
                  </a:lnTo>
                  <a:lnTo>
                    <a:pt x="1149" y="4490"/>
                  </a:lnTo>
                  <a:moveTo>
                    <a:pt x="1149" y="5946"/>
                  </a:moveTo>
                  <a:lnTo>
                    <a:pt x="13328" y="5946"/>
                  </a:lnTo>
                  <a:lnTo>
                    <a:pt x="13328" y="6310"/>
                  </a:lnTo>
                  <a:lnTo>
                    <a:pt x="1149" y="6310"/>
                  </a:lnTo>
                  <a:lnTo>
                    <a:pt x="1149" y="5946"/>
                  </a:lnTo>
                </a:path>
              </a:pathLst>
            </a:custGeom>
            <a:solidFill>
              <a:srgbClr val="FFFFCC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</p:grpSp>
      <p:grpSp>
        <p:nvGrpSpPr>
          <p:cNvPr id="125998" name="Group 46">
            <a:extLst>
              <a:ext uri="{FF2B5EF4-FFF2-40B4-BE49-F238E27FC236}">
                <a16:creationId xmlns:a16="http://schemas.microsoft.com/office/drawing/2014/main" id="{F33A0F95-78BF-4ADC-A573-255567E8EA48}"/>
              </a:ext>
            </a:extLst>
          </p:cNvPr>
          <p:cNvGrpSpPr>
            <a:grpSpLocks/>
          </p:cNvGrpSpPr>
          <p:nvPr/>
        </p:nvGrpSpPr>
        <p:grpSpPr bwMode="auto">
          <a:xfrm>
            <a:off x="5119688" y="4038600"/>
            <a:ext cx="700087" cy="609600"/>
            <a:chOff x="2487" y="2064"/>
            <a:chExt cx="633" cy="624"/>
          </a:xfrm>
        </p:grpSpPr>
        <p:sp>
          <p:nvSpPr>
            <p:cNvPr id="125999" name="Rectangle 47">
              <a:extLst>
                <a:ext uri="{FF2B5EF4-FFF2-40B4-BE49-F238E27FC236}">
                  <a16:creationId xmlns:a16="http://schemas.microsoft.com/office/drawing/2014/main" id="{A627510A-4DA8-4869-84BE-2D4D5FA044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87" y="2064"/>
              <a:ext cx="633" cy="624"/>
            </a:xfrm>
            <a:prstGeom prst="rect">
              <a:avLst/>
            </a:prstGeom>
            <a:solidFill>
              <a:srgbClr val="CCFFFF">
                <a:alpha val="20000"/>
              </a:srgbClr>
            </a:solidFill>
            <a:ln w="9525" algn="ctr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pic>
          <p:nvPicPr>
            <p:cNvPr id="126000" name="Picture 48" descr="j0079210">
              <a:extLst>
                <a:ext uri="{FF2B5EF4-FFF2-40B4-BE49-F238E27FC236}">
                  <a16:creationId xmlns:a16="http://schemas.microsoft.com/office/drawing/2014/main" id="{A51AF5A1-E8F9-4829-98FD-4B904F6B7A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2" y="2160"/>
              <a:ext cx="242" cy="4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6001" name="tower">
              <a:extLst>
                <a:ext uri="{FF2B5EF4-FFF2-40B4-BE49-F238E27FC236}">
                  <a16:creationId xmlns:a16="http://schemas.microsoft.com/office/drawing/2014/main" id="{7BA82064-7D63-4EC3-AA4E-D549483C3528}"/>
                </a:ext>
              </a:extLst>
            </p:cNvPr>
            <p:cNvSpPr>
              <a:spLocks noChangeAspect="1" noEditPoints="1" noChangeArrowheads="1"/>
            </p:cNvSpPr>
            <p:nvPr/>
          </p:nvSpPr>
          <p:spPr bwMode="auto">
            <a:xfrm>
              <a:off x="2558" y="2141"/>
              <a:ext cx="222" cy="429"/>
            </a:xfrm>
            <a:custGeom>
              <a:avLst/>
              <a:gdLst>
                <a:gd name="T0" fmla="*/ 0 w 21600"/>
                <a:gd name="T1" fmla="*/ 2184 h 21600"/>
                <a:gd name="T2" fmla="*/ 6664 w 21600"/>
                <a:gd name="T3" fmla="*/ 0 h 21600"/>
                <a:gd name="T4" fmla="*/ 10800 w 21600"/>
                <a:gd name="T5" fmla="*/ 0 h 21600"/>
                <a:gd name="T6" fmla="*/ 21600 w 21600"/>
                <a:gd name="T7" fmla="*/ 0 h 21600"/>
                <a:gd name="T8" fmla="*/ 21600 w 21600"/>
                <a:gd name="T9" fmla="*/ 11649 h 21600"/>
                <a:gd name="T10" fmla="*/ 21600 w 21600"/>
                <a:gd name="T11" fmla="*/ 19416 h 21600"/>
                <a:gd name="T12" fmla="*/ 15166 w 21600"/>
                <a:gd name="T13" fmla="*/ 21600 h 21600"/>
                <a:gd name="T14" fmla="*/ 10570 w 21600"/>
                <a:gd name="T15" fmla="*/ 21600 h 21600"/>
                <a:gd name="T16" fmla="*/ 0 w 21600"/>
                <a:gd name="T17" fmla="*/ 21600 h 21600"/>
                <a:gd name="T18" fmla="*/ 0 w 21600"/>
                <a:gd name="T19" fmla="*/ 11528 h 21600"/>
                <a:gd name="T20" fmla="*/ 459 w 21600"/>
                <a:gd name="T21" fmla="*/ 22540 h 21600"/>
                <a:gd name="T22" fmla="*/ 21485 w 21600"/>
                <a:gd name="T23" fmla="*/ 270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T20" t="T21" r="T22" b="T23"/>
              <a:pathLst>
                <a:path w="21600" h="21600" extrusionOk="0">
                  <a:moveTo>
                    <a:pt x="0" y="2184"/>
                  </a:moveTo>
                  <a:lnTo>
                    <a:pt x="6664" y="0"/>
                  </a:lnTo>
                  <a:lnTo>
                    <a:pt x="10800" y="0"/>
                  </a:lnTo>
                  <a:lnTo>
                    <a:pt x="21600" y="0"/>
                  </a:lnTo>
                  <a:lnTo>
                    <a:pt x="21600" y="11649"/>
                  </a:lnTo>
                  <a:lnTo>
                    <a:pt x="21600" y="19416"/>
                  </a:lnTo>
                  <a:lnTo>
                    <a:pt x="15166" y="21600"/>
                  </a:lnTo>
                  <a:lnTo>
                    <a:pt x="10570" y="21600"/>
                  </a:lnTo>
                  <a:lnTo>
                    <a:pt x="0" y="21600"/>
                  </a:lnTo>
                  <a:lnTo>
                    <a:pt x="0" y="11528"/>
                  </a:lnTo>
                  <a:lnTo>
                    <a:pt x="0" y="2184"/>
                  </a:lnTo>
                  <a:close/>
                </a:path>
                <a:path w="21600" h="21600" extrusionOk="0">
                  <a:moveTo>
                    <a:pt x="0" y="2184"/>
                  </a:moveTo>
                  <a:lnTo>
                    <a:pt x="0" y="2184"/>
                  </a:lnTo>
                  <a:lnTo>
                    <a:pt x="14706" y="2184"/>
                  </a:lnTo>
                  <a:lnTo>
                    <a:pt x="21600" y="0"/>
                  </a:lnTo>
                  <a:moveTo>
                    <a:pt x="0" y="2184"/>
                  </a:moveTo>
                  <a:lnTo>
                    <a:pt x="14706" y="2184"/>
                  </a:lnTo>
                  <a:lnTo>
                    <a:pt x="14706" y="5339"/>
                  </a:lnTo>
                  <a:lnTo>
                    <a:pt x="14706" y="17474"/>
                  </a:lnTo>
                  <a:lnTo>
                    <a:pt x="14706" y="21600"/>
                  </a:lnTo>
                  <a:moveTo>
                    <a:pt x="1149" y="3034"/>
                  </a:moveTo>
                  <a:lnTo>
                    <a:pt x="13328" y="3034"/>
                  </a:lnTo>
                  <a:lnTo>
                    <a:pt x="13328" y="3519"/>
                  </a:lnTo>
                  <a:lnTo>
                    <a:pt x="1149" y="3519"/>
                  </a:lnTo>
                  <a:lnTo>
                    <a:pt x="1149" y="3034"/>
                  </a:lnTo>
                  <a:moveTo>
                    <a:pt x="1149" y="4490"/>
                  </a:moveTo>
                  <a:lnTo>
                    <a:pt x="13328" y="4490"/>
                  </a:lnTo>
                  <a:lnTo>
                    <a:pt x="13328" y="4854"/>
                  </a:lnTo>
                  <a:lnTo>
                    <a:pt x="1149" y="4854"/>
                  </a:lnTo>
                  <a:lnTo>
                    <a:pt x="1149" y="4490"/>
                  </a:lnTo>
                  <a:moveTo>
                    <a:pt x="1149" y="5946"/>
                  </a:moveTo>
                  <a:lnTo>
                    <a:pt x="13328" y="5946"/>
                  </a:lnTo>
                  <a:lnTo>
                    <a:pt x="13328" y="6310"/>
                  </a:lnTo>
                  <a:lnTo>
                    <a:pt x="1149" y="6310"/>
                  </a:lnTo>
                  <a:lnTo>
                    <a:pt x="1149" y="5946"/>
                  </a:lnTo>
                </a:path>
              </a:pathLst>
            </a:custGeom>
            <a:solidFill>
              <a:srgbClr val="FFFFCC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</p:grpSp>
      <p:sp>
        <p:nvSpPr>
          <p:cNvPr id="126002" name="Line 50">
            <a:extLst>
              <a:ext uri="{FF2B5EF4-FFF2-40B4-BE49-F238E27FC236}">
                <a16:creationId xmlns:a16="http://schemas.microsoft.com/office/drawing/2014/main" id="{0881C91C-EAB7-4EF0-ADB6-B8C41BB7C3FB}"/>
              </a:ext>
            </a:extLst>
          </p:cNvPr>
          <p:cNvSpPr>
            <a:spLocks noChangeShapeType="1"/>
          </p:cNvSpPr>
          <p:nvPr/>
        </p:nvSpPr>
        <p:spPr bwMode="auto">
          <a:xfrm>
            <a:off x="1919288" y="2667000"/>
            <a:ext cx="5334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26003" name="Line 51">
            <a:extLst>
              <a:ext uri="{FF2B5EF4-FFF2-40B4-BE49-F238E27FC236}">
                <a16:creationId xmlns:a16="http://schemas.microsoft.com/office/drawing/2014/main" id="{D0F730D6-A23D-4682-B8FB-CA897EA8DCB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843088" y="3124200"/>
            <a:ext cx="6096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26004" name="Line 52">
            <a:extLst>
              <a:ext uri="{FF2B5EF4-FFF2-40B4-BE49-F238E27FC236}">
                <a16:creationId xmlns:a16="http://schemas.microsoft.com/office/drawing/2014/main" id="{E0E87337-310F-4A32-A6A6-B571740DF92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919288" y="3962400"/>
            <a:ext cx="6858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26005" name="Line 53">
            <a:extLst>
              <a:ext uri="{FF2B5EF4-FFF2-40B4-BE49-F238E27FC236}">
                <a16:creationId xmlns:a16="http://schemas.microsoft.com/office/drawing/2014/main" id="{123C13CD-2F4E-43A4-B415-3AA7259A7E84}"/>
              </a:ext>
            </a:extLst>
          </p:cNvPr>
          <p:cNvSpPr>
            <a:spLocks noChangeShapeType="1"/>
          </p:cNvSpPr>
          <p:nvPr/>
        </p:nvSpPr>
        <p:spPr bwMode="auto">
          <a:xfrm>
            <a:off x="3443288" y="3048000"/>
            <a:ext cx="38100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26006" name="Line 54">
            <a:extLst>
              <a:ext uri="{FF2B5EF4-FFF2-40B4-BE49-F238E27FC236}">
                <a16:creationId xmlns:a16="http://schemas.microsoft.com/office/drawing/2014/main" id="{6E99D867-78E2-4D08-A9FB-4BF4699FECC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595688" y="3352800"/>
            <a:ext cx="36576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26007" name="Line 55">
            <a:extLst>
              <a:ext uri="{FF2B5EF4-FFF2-40B4-BE49-F238E27FC236}">
                <a16:creationId xmlns:a16="http://schemas.microsoft.com/office/drawing/2014/main" id="{0D939726-413E-4331-A2BD-AEDC6C90DA1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586288" y="3505200"/>
            <a:ext cx="25908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26008" name="Line 56">
            <a:extLst>
              <a:ext uri="{FF2B5EF4-FFF2-40B4-BE49-F238E27FC236}">
                <a16:creationId xmlns:a16="http://schemas.microsoft.com/office/drawing/2014/main" id="{3A51328A-AB9C-44D6-885D-4A37891C44A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881688" y="3657600"/>
            <a:ext cx="129540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26009" name="Line 57">
            <a:extLst>
              <a:ext uri="{FF2B5EF4-FFF2-40B4-BE49-F238E27FC236}">
                <a16:creationId xmlns:a16="http://schemas.microsoft.com/office/drawing/2014/main" id="{6885F5CD-A8B4-489D-9FB4-1EF7CC85B633}"/>
              </a:ext>
            </a:extLst>
          </p:cNvPr>
          <p:cNvSpPr>
            <a:spLocks noChangeShapeType="1"/>
          </p:cNvSpPr>
          <p:nvPr/>
        </p:nvSpPr>
        <p:spPr bwMode="auto">
          <a:xfrm>
            <a:off x="4510088" y="2590800"/>
            <a:ext cx="26670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26010" name="Text Box 58">
            <a:extLst>
              <a:ext uri="{FF2B5EF4-FFF2-40B4-BE49-F238E27FC236}">
                <a16:creationId xmlns:a16="http://schemas.microsoft.com/office/drawing/2014/main" id="{3EC76390-ED93-410E-B5A6-2A725D9DC9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52888" y="3200400"/>
            <a:ext cx="1042987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Internet</a:t>
            </a:r>
          </a:p>
        </p:txBody>
      </p:sp>
      <p:sp>
        <p:nvSpPr>
          <p:cNvPr id="126012" name="Rectangle 60">
            <a:extLst>
              <a:ext uri="{FF2B5EF4-FFF2-40B4-BE49-F238E27FC236}">
                <a16:creationId xmlns:a16="http://schemas.microsoft.com/office/drawing/2014/main" id="{E6708273-3C7A-4C1C-B8FC-03905095CC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9087" y="1078698"/>
            <a:ext cx="8977313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Huge investment to support IBM WebSphere at</a:t>
            </a:r>
            <a:r>
              <a:rPr kumimoji="0" lang="en-US" altLang="en-US" sz="2800" b="0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edge</a:t>
            </a: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59990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5956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/>
          <p:cNvSpPr>
            <a:spLocks noGrp="1"/>
          </p:cNvSpPr>
          <p:nvPr>
            <p:ph type="title"/>
          </p:nvPr>
        </p:nvSpPr>
        <p:spPr>
          <a:xfrm>
            <a:off x="403412" y="333375"/>
            <a:ext cx="7516906" cy="531813"/>
          </a:xfrm>
        </p:spPr>
        <p:txBody>
          <a:bodyPr/>
          <a:lstStyle/>
          <a:p>
            <a:r>
              <a:rPr lang="en-US" dirty="0"/>
              <a:t>Peer-to-Peer Assisted Content Delivery</a:t>
            </a:r>
          </a:p>
        </p:txBody>
      </p:sp>
      <p:sp>
        <p:nvSpPr>
          <p:cNvPr id="4099" name="Content Placeholder 2"/>
          <p:cNvSpPr>
            <a:spLocks noGrp="1"/>
          </p:cNvSpPr>
          <p:nvPr>
            <p:ph idx="1"/>
          </p:nvPr>
        </p:nvSpPr>
        <p:spPr>
          <a:xfrm>
            <a:off x="309281" y="1295400"/>
            <a:ext cx="8834719" cy="4830763"/>
          </a:xfrm>
        </p:spPr>
        <p:txBody>
          <a:bodyPr/>
          <a:lstStyle/>
          <a:p>
            <a:r>
              <a:rPr lang="en-US" sz="2800" dirty="0"/>
              <a:t>Hybrid between a fixed-infrastructure CDN and a pure peer-to-peer delivery system</a:t>
            </a:r>
          </a:p>
          <a:p>
            <a:r>
              <a:rPr lang="en-US" sz="2800" dirty="0"/>
              <a:t>Based on technology developed by</a:t>
            </a:r>
          </a:p>
          <a:p>
            <a:pPr>
              <a:buNone/>
            </a:pPr>
            <a:r>
              <a:rPr lang="en-US" sz="2800" dirty="0"/>
              <a:t>   Red Swoosh (acquired by Akamai in 2007)</a:t>
            </a:r>
          </a:p>
          <a:p>
            <a:r>
              <a:rPr lang="en-US" sz="2800" dirty="0"/>
              <a:t>Goal is to deliver large files at lower cost</a:t>
            </a:r>
          </a:p>
        </p:txBody>
      </p:sp>
    </p:spTree>
    <p:extLst>
      <p:ext uri="{BB962C8B-B14F-4D97-AF65-F5344CB8AC3E}">
        <p14:creationId xmlns:p14="http://schemas.microsoft.com/office/powerpoint/2010/main" val="685300366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</a:t>
            </a:r>
          </a:p>
        </p:txBody>
      </p:sp>
      <p:sp>
        <p:nvSpPr>
          <p:cNvPr id="43" name="Content Placeholder 2"/>
          <p:cNvSpPr>
            <a:spLocks noGrp="1"/>
          </p:cNvSpPr>
          <p:nvPr>
            <p:ph idx="1"/>
          </p:nvPr>
        </p:nvSpPr>
        <p:spPr>
          <a:xfrm>
            <a:off x="708208" y="5006784"/>
            <a:ext cx="8041342" cy="1501589"/>
          </a:xfrm>
        </p:spPr>
        <p:txBody>
          <a:bodyPr/>
          <a:lstStyle/>
          <a:p>
            <a:r>
              <a:rPr lang="en-US" dirty="0" err="1"/>
              <a:t>BitTorrent</a:t>
            </a:r>
            <a:r>
              <a:rPr lang="en-US" dirty="0"/>
              <a:t>-like protocol with control nodes serving as “trackers” and </a:t>
            </a:r>
            <a:r>
              <a:rPr lang="en-US" b="1" i="1" dirty="0"/>
              <a:t>assigning</a:t>
            </a:r>
            <a:r>
              <a:rPr lang="en-US" dirty="0"/>
              <a:t> peers</a:t>
            </a:r>
          </a:p>
          <a:p>
            <a:r>
              <a:rPr lang="en-US" dirty="0"/>
              <a:t>CDN acts as a backstop</a:t>
            </a:r>
          </a:p>
        </p:txBody>
      </p:sp>
      <p:grpSp>
        <p:nvGrpSpPr>
          <p:cNvPr id="42" name="Group 41"/>
          <p:cNvGrpSpPr/>
          <p:nvPr/>
        </p:nvGrpSpPr>
        <p:grpSpPr>
          <a:xfrm>
            <a:off x="1483838" y="663495"/>
            <a:ext cx="6353487" cy="4022014"/>
            <a:chOff x="2268365" y="2030594"/>
            <a:chExt cx="4117182" cy="2850578"/>
          </a:xfrm>
        </p:grpSpPr>
        <p:sp>
          <p:nvSpPr>
            <p:cNvPr id="4" name="Cloud"/>
            <p:cNvSpPr>
              <a:spLocks noChangeAspect="1" noEditPoints="1" noChangeArrowheads="1"/>
            </p:cNvSpPr>
            <p:nvPr/>
          </p:nvSpPr>
          <p:spPr bwMode="auto">
            <a:xfrm>
              <a:off x="2326340" y="3760969"/>
              <a:ext cx="3598863" cy="874712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solidFill>
              <a:srgbClr val="FFBE7D"/>
            </a:solidFill>
            <a:ln w="9525">
              <a:noFill/>
              <a:miter lim="800000"/>
              <a:headEnd/>
              <a:tailEnd/>
            </a:ln>
            <a:effectLst>
              <a:outerShdw blurRad="50800" dist="50800" dir="2700000" algn="tl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2B85BB"/>
                </a:buClr>
                <a:buSzPct val="55000"/>
                <a:buFont typeface="Wingdings" pitchFamily="2" charset="2"/>
                <a:buNone/>
                <a:tabLst/>
                <a:defRPr/>
              </a:pPr>
              <a:endParaRPr kumimoji="0" lang="en-US" sz="2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itchFamily="34" charset="0"/>
                <a:ea typeface="+mn-ea"/>
                <a:cs typeface="+mn-cs"/>
              </a:endParaRPr>
            </a:p>
          </p:txBody>
        </p:sp>
        <p:pic>
          <p:nvPicPr>
            <p:cNvPr id="5" name="Picture 4" descr="C:\Users\Andreas Haeberlen\AppData\Local\Microsoft\Windows\Temporary Internet Files\Content.IE5\AK868KOL\MC900431564[1]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4398028" y="3627619"/>
              <a:ext cx="636587" cy="6397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" name="Picture 51" descr="MCj04316160000[1]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277253" y="3654606"/>
              <a:ext cx="755650" cy="7556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" name="Picture 51" descr="MCj04316160000[1]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881965" y="3651431"/>
              <a:ext cx="755650" cy="7540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" name="Picture 51" descr="MCj04316160000[1]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475565" y="3651431"/>
              <a:ext cx="755650" cy="7540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" name="Picture 4" descr="C:\Users\Andreas Haeberlen\AppData\Local\Microsoft\Windows\Temporary Internet Files\Content.IE5\AK868KOL\MC900431564[1]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207653" y="3606981"/>
              <a:ext cx="636587" cy="6413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" name="Picture 8" descr="C:\Users\Andreas Haeberlen\AppData\Local\Microsoft\Windows\Temporary Internet Files\Content.IE5\AK868KOL\MC900431576[1]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928128" y="2349681"/>
              <a:ext cx="546100" cy="549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1" name="Picture 8" descr="C:\Users\Andreas Haeberlen\AppData\Local\Microsoft\Windows\Temporary Internet Files\Content.IE5\AK868KOL\MC900431576[1]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954990" y="2127431"/>
              <a:ext cx="546100" cy="549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2" name="Picture 8" descr="C:\Users\Andreas Haeberlen\AppData\Local\Microsoft\Windows\Temporary Internet Files\Content.IE5\AK868KOL\MC900431576[1]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780365" y="3076756"/>
              <a:ext cx="546100" cy="549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3" name="Picture 8" descr="C:\Users\Andreas Haeberlen\AppData\Local\Microsoft\Windows\Temporary Internet Files\Content.IE5\AK868KOL\MC900431576[1]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807478" y="2924356"/>
              <a:ext cx="546100" cy="549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" name="Picture 8" descr="C:\Users\Andreas Haeberlen\AppData\Local\Microsoft\Windows\Temporary Internet Files\Content.IE5\AK868KOL\MC900431576[1]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913965" y="2929119"/>
              <a:ext cx="546100" cy="549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" name="Picture 8" descr="C:\Users\Andreas Haeberlen\AppData\Local\Microsoft\Windows\Temporary Internet Files\Content.IE5\AK868KOL\MC900431576[1]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975878" y="2030594"/>
              <a:ext cx="546100" cy="549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16" name="Straight Arrow Connector 15"/>
            <p:cNvCxnSpPr>
              <a:stCxn id="10" idx="3"/>
              <a:endCxn id="15" idx="1"/>
            </p:cNvCxnSpPr>
            <p:nvPr/>
          </p:nvCxnSpPr>
          <p:spPr>
            <a:xfrm flipV="1">
              <a:off x="4474228" y="2305231"/>
              <a:ext cx="501650" cy="319088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>
              <a:stCxn id="11" idx="3"/>
              <a:endCxn id="10" idx="1"/>
            </p:cNvCxnSpPr>
            <p:nvPr/>
          </p:nvCxnSpPr>
          <p:spPr>
            <a:xfrm>
              <a:off x="3501090" y="2402069"/>
              <a:ext cx="427038" cy="22225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>
              <a:stCxn id="12" idx="0"/>
              <a:endCxn id="11" idx="2"/>
            </p:cNvCxnSpPr>
            <p:nvPr/>
          </p:nvCxnSpPr>
          <p:spPr>
            <a:xfrm rot="5400000" flipH="1" flipV="1">
              <a:off x="2940703" y="2789418"/>
              <a:ext cx="400050" cy="174625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>
              <a:stCxn id="12" idx="3"/>
              <a:endCxn id="13" idx="1"/>
            </p:cNvCxnSpPr>
            <p:nvPr/>
          </p:nvCxnSpPr>
          <p:spPr>
            <a:xfrm flipV="1">
              <a:off x="3326465" y="3198994"/>
              <a:ext cx="481013" cy="15240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/>
            <p:nvPr/>
          </p:nvCxnSpPr>
          <p:spPr>
            <a:xfrm>
              <a:off x="3478865" y="2603681"/>
              <a:ext cx="387350" cy="37465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>
              <a:off x="4353578" y="3043419"/>
              <a:ext cx="560387" cy="160337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 rot="10800000" flipV="1">
              <a:off x="4326590" y="2470331"/>
              <a:ext cx="695325" cy="461963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/>
            <p:nvPr/>
          </p:nvCxnSpPr>
          <p:spPr>
            <a:xfrm rot="16200000" flipH="1">
              <a:off x="4228959" y="3436325"/>
              <a:ext cx="274637" cy="155575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/>
            <p:nvPr/>
          </p:nvCxnSpPr>
          <p:spPr>
            <a:xfrm rot="5400000">
              <a:off x="4787759" y="3436325"/>
              <a:ext cx="258762" cy="17145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>
              <a:stCxn id="14" idx="0"/>
              <a:endCxn id="15" idx="2"/>
            </p:cNvCxnSpPr>
            <p:nvPr/>
          </p:nvCxnSpPr>
          <p:spPr>
            <a:xfrm rot="5400000" flipH="1" flipV="1">
              <a:off x="5043347" y="2723537"/>
              <a:ext cx="349250" cy="61913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 rot="16200000" flipH="1">
              <a:off x="5261627" y="3510144"/>
              <a:ext cx="187325" cy="6350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140"/>
            <p:cNvSpPr txBox="1">
              <a:spLocks noChangeArrowheads="1"/>
            </p:cNvSpPr>
            <p:nvPr/>
          </p:nvSpPr>
          <p:spPr bwMode="auto">
            <a:xfrm>
              <a:off x="2268365" y="4597596"/>
              <a:ext cx="1973884" cy="2835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erdana" pitchFamily="34" charset="0"/>
                  <a:ea typeface="+mn-ea"/>
                  <a:cs typeface="+mn-cs"/>
                </a:rPr>
                <a:t>Akamai Control Nodes</a:t>
              </a:r>
            </a:p>
          </p:txBody>
        </p:sp>
        <p:sp>
          <p:nvSpPr>
            <p:cNvPr id="28" name="TextBox 141"/>
            <p:cNvSpPr txBox="1">
              <a:spLocks noChangeArrowheads="1"/>
            </p:cNvSpPr>
            <p:nvPr/>
          </p:nvSpPr>
          <p:spPr bwMode="auto">
            <a:xfrm>
              <a:off x="4483754" y="4569007"/>
              <a:ext cx="1901793" cy="2835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erdana" pitchFamily="34" charset="0"/>
                  <a:ea typeface="+mn-ea"/>
                  <a:cs typeface="+mn-cs"/>
                </a:rPr>
                <a:t>Akamai Edge Servers</a:t>
              </a:r>
            </a:p>
          </p:txBody>
        </p:sp>
        <p:sp>
          <p:nvSpPr>
            <p:cNvPr id="29" name="TextBox 142"/>
            <p:cNvSpPr txBox="1">
              <a:spLocks noChangeArrowheads="1"/>
            </p:cNvSpPr>
            <p:nvPr/>
          </p:nvSpPr>
          <p:spPr bwMode="auto">
            <a:xfrm>
              <a:off x="3948765" y="2111556"/>
              <a:ext cx="569541" cy="2835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erdana" pitchFamily="34" charset="0"/>
                  <a:ea typeface="+mn-ea"/>
                  <a:cs typeface="+mn-cs"/>
                </a:rPr>
                <a:t>Peers</a:t>
              </a:r>
            </a:p>
          </p:txBody>
        </p:sp>
      </p:grpSp>
      <p:cxnSp>
        <p:nvCxnSpPr>
          <p:cNvPr id="45" name="Straight Arrow Connector 44"/>
          <p:cNvCxnSpPr/>
          <p:nvPr/>
        </p:nvCxnSpPr>
        <p:spPr bwMode="auto">
          <a:xfrm rot="5400000" flipH="1" flipV="1">
            <a:off x="3724835" y="2662519"/>
            <a:ext cx="309283" cy="174811"/>
          </a:xfrm>
          <a:prstGeom prst="straightConnector1">
            <a:avLst/>
          </a:prstGeom>
          <a:noFill/>
          <a:ln w="31750" cap="flat" cmpd="sng" algn="ctr">
            <a:solidFill>
              <a:srgbClr val="FFFF00"/>
            </a:solidFill>
            <a:prstDash val="solid"/>
            <a:round/>
            <a:headEnd type="arrow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2056078634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812AA-C8B0-494A-973B-5CA520E7C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the beginning…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7F3D90-06B1-41AC-A3BA-E318CFE377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600200"/>
            <a:ext cx="6324600" cy="4114800"/>
          </a:xfrm>
        </p:spPr>
        <p:txBody>
          <a:bodyPr/>
          <a:lstStyle/>
          <a:p>
            <a:r>
              <a:rPr lang="en-US" sz="3200" dirty="0"/>
              <a:t>Akamai offered to deliver objects that appeared on web pages</a:t>
            </a:r>
          </a:p>
          <a:p>
            <a:endParaRPr lang="en-US" sz="3200" dirty="0"/>
          </a:p>
          <a:p>
            <a:r>
              <a:rPr lang="en-US" sz="3200" dirty="0"/>
              <a:t>The goal was to speed up page load times</a:t>
            </a:r>
          </a:p>
          <a:p>
            <a:endParaRPr lang="en-US" sz="3200" dirty="0"/>
          </a:p>
          <a:p>
            <a:r>
              <a:rPr lang="en-US" sz="3200" dirty="0"/>
              <a:t>… and reduce infrastructure investment for content providers</a:t>
            </a:r>
          </a:p>
        </p:txBody>
      </p:sp>
    </p:spTree>
    <p:extLst>
      <p:ext uri="{BB962C8B-B14F-4D97-AF65-F5344CB8AC3E}">
        <p14:creationId xmlns:p14="http://schemas.microsoft.com/office/powerpoint/2010/main" val="10065635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Growth in Number of Installations</a:t>
            </a:r>
          </a:p>
        </p:txBody>
      </p:sp>
      <p:pic>
        <p:nvPicPr>
          <p:cNvPr id="4" name="Content Placeholder 3" descr="growth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57200" y="1619472"/>
            <a:ext cx="8229600" cy="3375798"/>
          </a:xfrm>
        </p:spPr>
      </p:pic>
    </p:spTree>
    <p:extLst>
      <p:ext uri="{BB962C8B-B14F-4D97-AF65-F5344CB8AC3E}">
        <p14:creationId xmlns:p14="http://schemas.microsoft.com/office/powerpoint/2010/main" val="1180498615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Locations of Clients per </a:t>
            </a:r>
            <a:r>
              <a:rPr lang="en-US" dirty="0" err="1"/>
              <a:t>EdgeScape</a:t>
            </a:r>
            <a:endParaRPr lang="en-US" dirty="0"/>
          </a:p>
        </p:txBody>
      </p:sp>
      <p:pic>
        <p:nvPicPr>
          <p:cNvPr id="4" name="Content Placeholder 3" descr="new_world_map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57200" y="1115149"/>
            <a:ext cx="8229600" cy="3954135"/>
          </a:xfrm>
        </p:spPr>
      </p:pic>
    </p:spTree>
    <p:extLst>
      <p:ext uri="{BB962C8B-B14F-4D97-AF65-F5344CB8AC3E}">
        <p14:creationId xmlns:p14="http://schemas.microsoft.com/office/powerpoint/2010/main" val="119895237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624" y="333375"/>
            <a:ext cx="7449670" cy="531813"/>
          </a:xfrm>
        </p:spPr>
        <p:txBody>
          <a:bodyPr/>
          <a:lstStyle/>
          <a:p>
            <a:r>
              <a:rPr lang="en-US" sz="2400" dirty="0"/>
              <a:t>P2P Efficiency for Largest Enabled Customers</a:t>
            </a:r>
          </a:p>
        </p:txBody>
      </p:sp>
      <p:pic>
        <p:nvPicPr>
          <p:cNvPr id="4" name="Content Placeholder 3" descr="peer_efficiency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57200" y="1212587"/>
            <a:ext cx="8229600" cy="4377826"/>
          </a:xfrm>
        </p:spPr>
      </p:pic>
    </p:spTree>
    <p:extLst>
      <p:ext uri="{BB962C8B-B14F-4D97-AF65-F5344CB8AC3E}">
        <p14:creationId xmlns:p14="http://schemas.microsoft.com/office/powerpoint/2010/main" val="2142407136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</a:t>
            </a:r>
          </a:p>
        </p:txBody>
      </p:sp>
      <p:pic>
        <p:nvPicPr>
          <p:cNvPr id="5" name="Content Placeholder 4" descr="speed-comparison.gif"/>
          <p:cNvPicPr>
            <a:picLocks noGrp="1" noChangeAspect="1"/>
          </p:cNvPicPr>
          <p:nvPr>
            <p:ph idx="1"/>
          </p:nvPr>
        </p:nvPicPr>
        <p:blipFill>
          <a:blip r:embed="rId2" cstate="print"/>
          <a:srcRect t="42954" r="26176"/>
          <a:stretch>
            <a:fillRect/>
          </a:stretch>
        </p:blipFill>
        <p:spPr>
          <a:xfrm>
            <a:off x="891989" y="1062318"/>
            <a:ext cx="7307812" cy="4235216"/>
          </a:xfrm>
        </p:spPr>
      </p:pic>
      <p:sp>
        <p:nvSpPr>
          <p:cNvPr id="6" name="TextBox 5"/>
          <p:cNvSpPr txBox="1"/>
          <p:nvPr/>
        </p:nvSpPr>
        <p:spPr>
          <a:xfrm>
            <a:off x="537882" y="5755342"/>
            <a:ext cx="803200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 pitchFamily="34" charset="0"/>
                <a:ea typeface="+mn-ea"/>
                <a:cs typeface="+mn-cs"/>
              </a:rPr>
              <a:t>Majority P2P downloads average several Mbps.</a:t>
            </a:r>
          </a:p>
        </p:txBody>
      </p:sp>
    </p:spTree>
    <p:extLst>
      <p:ext uri="{BB962C8B-B14F-4D97-AF65-F5344CB8AC3E}">
        <p14:creationId xmlns:p14="http://schemas.microsoft.com/office/powerpoint/2010/main" val="1165530303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7B0BB-7B71-4F07-8871-C160D11CA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Move to Full-Site Delivery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67EFE9-E6C2-4578-A4DE-799A877BAE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0418" y="1024095"/>
            <a:ext cx="8382000" cy="4830763"/>
          </a:xfrm>
        </p:spPr>
        <p:txBody>
          <a:bodyPr/>
          <a:lstStyle/>
          <a:p>
            <a:r>
              <a:rPr lang="en-US" sz="2400" dirty="0"/>
              <a:t>88 of Alexa top 500 home pages delivered by Akamai</a:t>
            </a:r>
          </a:p>
          <a:p>
            <a:endParaRPr lang="en-US" sz="2400" dirty="0"/>
          </a:p>
          <a:p>
            <a:r>
              <a:rPr lang="en-US" sz="2400" dirty="0"/>
              <a:t>Motivated in part by split-TCP/TLS optimization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Motivated in part to protect web site</a:t>
            </a:r>
          </a:p>
          <a:p>
            <a:endParaRPr lang="en-US" sz="2400" dirty="0"/>
          </a:p>
          <a:p>
            <a:r>
              <a:rPr lang="en-US" sz="2400" dirty="0"/>
              <a:t>Akamai has to operate DNS, hold private keys!</a:t>
            </a:r>
          </a:p>
        </p:txBody>
      </p:sp>
      <p:sp>
        <p:nvSpPr>
          <p:cNvPr id="5" name="Oval 11">
            <a:extLst>
              <a:ext uri="{FF2B5EF4-FFF2-40B4-BE49-F238E27FC236}">
                <a16:creationId xmlns:a16="http://schemas.microsoft.com/office/drawing/2014/main" id="{6FA65BB5-DC5F-40A6-9A26-C495013F84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6218" y="3024843"/>
            <a:ext cx="152400" cy="1524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Line 12">
            <a:extLst>
              <a:ext uri="{FF2B5EF4-FFF2-40B4-BE49-F238E27FC236}">
                <a16:creationId xmlns:a16="http://schemas.microsoft.com/office/drawing/2014/main" id="{4A42E10C-DA57-4E5F-A1AC-6868B6DFF125}"/>
              </a:ext>
            </a:extLst>
          </p:cNvPr>
          <p:cNvSpPr>
            <a:spLocks noChangeShapeType="1"/>
          </p:cNvSpPr>
          <p:nvPr/>
        </p:nvSpPr>
        <p:spPr bwMode="auto">
          <a:xfrm>
            <a:off x="932418" y="3177243"/>
            <a:ext cx="0" cy="2286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7" name="Line 13">
            <a:extLst>
              <a:ext uri="{FF2B5EF4-FFF2-40B4-BE49-F238E27FC236}">
                <a16:creationId xmlns:a16="http://schemas.microsoft.com/office/drawing/2014/main" id="{2F8F4CE1-EA06-4F53-B5DE-86BB56EC9E7C}"/>
              </a:ext>
            </a:extLst>
          </p:cNvPr>
          <p:cNvSpPr>
            <a:spLocks noChangeShapeType="1"/>
          </p:cNvSpPr>
          <p:nvPr/>
        </p:nvSpPr>
        <p:spPr bwMode="auto">
          <a:xfrm>
            <a:off x="780018" y="3253443"/>
            <a:ext cx="3048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8" name="Line 14">
            <a:extLst>
              <a:ext uri="{FF2B5EF4-FFF2-40B4-BE49-F238E27FC236}">
                <a16:creationId xmlns:a16="http://schemas.microsoft.com/office/drawing/2014/main" id="{C105BABF-7468-40DE-AC61-20DEC4F0D4FF}"/>
              </a:ext>
            </a:extLst>
          </p:cNvPr>
          <p:cNvSpPr>
            <a:spLocks noChangeShapeType="1"/>
          </p:cNvSpPr>
          <p:nvPr/>
        </p:nvSpPr>
        <p:spPr bwMode="auto">
          <a:xfrm>
            <a:off x="932418" y="3405843"/>
            <a:ext cx="76200" cy="152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9" name="Line 15">
            <a:extLst>
              <a:ext uri="{FF2B5EF4-FFF2-40B4-BE49-F238E27FC236}">
                <a16:creationId xmlns:a16="http://schemas.microsoft.com/office/drawing/2014/main" id="{DE7736DF-6D77-40D5-9035-0DC1CF985E7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56218" y="3405843"/>
            <a:ext cx="76200" cy="152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0" name="tower">
            <a:extLst>
              <a:ext uri="{FF2B5EF4-FFF2-40B4-BE49-F238E27FC236}">
                <a16:creationId xmlns:a16="http://schemas.microsoft.com/office/drawing/2014/main" id="{535B50BD-8ADE-47BE-B721-EB7BEEAEBC38}"/>
              </a:ext>
            </a:extLst>
          </p:cNvPr>
          <p:cNvSpPr>
            <a:spLocks noChangeAspect="1" noEditPoints="1" noChangeArrowheads="1"/>
          </p:cNvSpPr>
          <p:nvPr/>
        </p:nvSpPr>
        <p:spPr bwMode="auto">
          <a:xfrm>
            <a:off x="2151618" y="3113743"/>
            <a:ext cx="246062" cy="419100"/>
          </a:xfrm>
          <a:custGeom>
            <a:avLst/>
            <a:gdLst>
              <a:gd name="T0" fmla="*/ 0 w 21600"/>
              <a:gd name="T1" fmla="*/ 2184 h 21600"/>
              <a:gd name="T2" fmla="*/ 6664 w 21600"/>
              <a:gd name="T3" fmla="*/ 0 h 21600"/>
              <a:gd name="T4" fmla="*/ 10800 w 21600"/>
              <a:gd name="T5" fmla="*/ 0 h 21600"/>
              <a:gd name="T6" fmla="*/ 21600 w 21600"/>
              <a:gd name="T7" fmla="*/ 0 h 21600"/>
              <a:gd name="T8" fmla="*/ 21600 w 21600"/>
              <a:gd name="T9" fmla="*/ 11649 h 21600"/>
              <a:gd name="T10" fmla="*/ 21600 w 21600"/>
              <a:gd name="T11" fmla="*/ 19416 h 21600"/>
              <a:gd name="T12" fmla="*/ 15166 w 21600"/>
              <a:gd name="T13" fmla="*/ 21600 h 21600"/>
              <a:gd name="T14" fmla="*/ 10570 w 21600"/>
              <a:gd name="T15" fmla="*/ 21600 h 21600"/>
              <a:gd name="T16" fmla="*/ 0 w 21600"/>
              <a:gd name="T17" fmla="*/ 21600 h 21600"/>
              <a:gd name="T18" fmla="*/ 0 w 21600"/>
              <a:gd name="T19" fmla="*/ 11528 h 21600"/>
              <a:gd name="T20" fmla="*/ 459 w 21600"/>
              <a:gd name="T21" fmla="*/ 22540 h 21600"/>
              <a:gd name="T22" fmla="*/ 21485 w 21600"/>
              <a:gd name="T23" fmla="*/ 270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 extrusionOk="0">
                <a:moveTo>
                  <a:pt x="0" y="2184"/>
                </a:moveTo>
                <a:lnTo>
                  <a:pt x="6664" y="0"/>
                </a:lnTo>
                <a:lnTo>
                  <a:pt x="10800" y="0"/>
                </a:lnTo>
                <a:lnTo>
                  <a:pt x="21600" y="0"/>
                </a:lnTo>
                <a:lnTo>
                  <a:pt x="21600" y="11649"/>
                </a:lnTo>
                <a:lnTo>
                  <a:pt x="21600" y="19416"/>
                </a:lnTo>
                <a:lnTo>
                  <a:pt x="15166" y="21600"/>
                </a:lnTo>
                <a:lnTo>
                  <a:pt x="10570" y="21600"/>
                </a:lnTo>
                <a:lnTo>
                  <a:pt x="0" y="21600"/>
                </a:lnTo>
                <a:lnTo>
                  <a:pt x="0" y="11528"/>
                </a:lnTo>
                <a:lnTo>
                  <a:pt x="0" y="2184"/>
                </a:lnTo>
                <a:close/>
              </a:path>
              <a:path w="21600" h="21600" extrusionOk="0">
                <a:moveTo>
                  <a:pt x="0" y="2184"/>
                </a:moveTo>
                <a:lnTo>
                  <a:pt x="0" y="2184"/>
                </a:lnTo>
                <a:lnTo>
                  <a:pt x="14706" y="2184"/>
                </a:lnTo>
                <a:lnTo>
                  <a:pt x="21600" y="0"/>
                </a:lnTo>
                <a:moveTo>
                  <a:pt x="0" y="2184"/>
                </a:moveTo>
                <a:lnTo>
                  <a:pt x="14706" y="2184"/>
                </a:lnTo>
                <a:lnTo>
                  <a:pt x="14706" y="5339"/>
                </a:lnTo>
                <a:lnTo>
                  <a:pt x="14706" y="17474"/>
                </a:lnTo>
                <a:lnTo>
                  <a:pt x="14706" y="21600"/>
                </a:lnTo>
                <a:moveTo>
                  <a:pt x="1149" y="3034"/>
                </a:moveTo>
                <a:lnTo>
                  <a:pt x="13328" y="3034"/>
                </a:lnTo>
                <a:lnTo>
                  <a:pt x="13328" y="3519"/>
                </a:lnTo>
                <a:lnTo>
                  <a:pt x="1149" y="3519"/>
                </a:lnTo>
                <a:lnTo>
                  <a:pt x="1149" y="3034"/>
                </a:lnTo>
                <a:moveTo>
                  <a:pt x="1149" y="4490"/>
                </a:moveTo>
                <a:lnTo>
                  <a:pt x="13328" y="4490"/>
                </a:lnTo>
                <a:lnTo>
                  <a:pt x="13328" y="4854"/>
                </a:lnTo>
                <a:lnTo>
                  <a:pt x="1149" y="4854"/>
                </a:lnTo>
                <a:lnTo>
                  <a:pt x="1149" y="4490"/>
                </a:lnTo>
                <a:moveTo>
                  <a:pt x="1149" y="5946"/>
                </a:moveTo>
                <a:lnTo>
                  <a:pt x="13328" y="5946"/>
                </a:lnTo>
                <a:lnTo>
                  <a:pt x="13328" y="6310"/>
                </a:lnTo>
                <a:lnTo>
                  <a:pt x="1149" y="6310"/>
                </a:lnTo>
                <a:lnTo>
                  <a:pt x="1149" y="5946"/>
                </a:lnTo>
              </a:path>
            </a:pathLst>
          </a:custGeom>
          <a:solidFill>
            <a:srgbClr val="FFFFCC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1" name="Line 26">
            <a:extLst>
              <a:ext uri="{FF2B5EF4-FFF2-40B4-BE49-F238E27FC236}">
                <a16:creationId xmlns:a16="http://schemas.microsoft.com/office/drawing/2014/main" id="{CF3CD443-4B5F-4919-BE11-454B125C498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237217" y="3289956"/>
            <a:ext cx="703261" cy="396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2" name="Line 29">
            <a:extLst>
              <a:ext uri="{FF2B5EF4-FFF2-40B4-BE49-F238E27FC236}">
                <a16:creationId xmlns:a16="http://schemas.microsoft.com/office/drawing/2014/main" id="{FCB2F30A-B62A-4164-B252-ADFCCA29982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533959" y="2819400"/>
            <a:ext cx="42672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14" name="Picture 51" descr="j0079210">
            <a:extLst>
              <a:ext uri="{FF2B5EF4-FFF2-40B4-BE49-F238E27FC236}">
                <a16:creationId xmlns:a16="http://schemas.microsoft.com/office/drawing/2014/main" id="{63DABED5-699D-452E-97CE-7DE058A5E5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9395" y="2601119"/>
            <a:ext cx="268288" cy="436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53">
            <a:extLst>
              <a:ext uri="{FF2B5EF4-FFF2-40B4-BE49-F238E27FC236}">
                <a16:creationId xmlns:a16="http://schemas.microsoft.com/office/drawing/2014/main" id="{77FB7AA4-99A5-4F83-8BF1-738D26040A85}"/>
              </a:ext>
            </a:extLst>
          </p:cNvPr>
          <p:cNvGrpSpPr>
            <a:grpSpLocks/>
          </p:cNvGrpSpPr>
          <p:nvPr/>
        </p:nvGrpSpPr>
        <p:grpSpPr bwMode="auto">
          <a:xfrm>
            <a:off x="7347641" y="2628900"/>
            <a:ext cx="381000" cy="381000"/>
            <a:chOff x="3408" y="3648"/>
            <a:chExt cx="192" cy="288"/>
          </a:xfrm>
        </p:grpSpPr>
        <p:sp>
          <p:nvSpPr>
            <p:cNvPr id="16" name="Rectangle 54">
              <a:extLst>
                <a:ext uri="{FF2B5EF4-FFF2-40B4-BE49-F238E27FC236}">
                  <a16:creationId xmlns:a16="http://schemas.microsoft.com/office/drawing/2014/main" id="{E040C6A8-7FE8-4F4B-8E04-CBBAA48BC8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8" y="3696"/>
              <a:ext cx="192" cy="192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17" name="Oval 55">
              <a:extLst>
                <a:ext uri="{FF2B5EF4-FFF2-40B4-BE49-F238E27FC236}">
                  <a16:creationId xmlns:a16="http://schemas.microsoft.com/office/drawing/2014/main" id="{E5F764E5-3EB4-4D43-BC68-68E0F8528E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8" y="3648"/>
              <a:ext cx="192" cy="96"/>
            </a:xfrm>
            <a:prstGeom prst="ellipse">
              <a:avLst/>
            </a:prstGeom>
            <a:solidFill>
              <a:srgbClr val="FFCC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18" name="Oval 56">
              <a:extLst>
                <a:ext uri="{FF2B5EF4-FFF2-40B4-BE49-F238E27FC236}">
                  <a16:creationId xmlns:a16="http://schemas.microsoft.com/office/drawing/2014/main" id="{2A4D241F-FED6-405B-BB9E-7DE33296D2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8" y="3840"/>
              <a:ext cx="192" cy="96"/>
            </a:xfrm>
            <a:prstGeom prst="ellipse">
              <a:avLst/>
            </a:prstGeom>
            <a:solidFill>
              <a:srgbClr val="FFCC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E63FB72E-928F-4075-94BE-0F99AAFEC723}"/>
              </a:ext>
            </a:extLst>
          </p:cNvPr>
          <p:cNvSpPr txBox="1"/>
          <p:nvPr/>
        </p:nvSpPr>
        <p:spPr>
          <a:xfrm>
            <a:off x="2866415" y="2440622"/>
            <a:ext cx="3381054" cy="4616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persistent connection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9C55FF1-DD8F-48D2-88F9-44A3FB00AAA4}"/>
              </a:ext>
            </a:extLst>
          </p:cNvPr>
          <p:cNvSpPr txBox="1"/>
          <p:nvPr/>
        </p:nvSpPr>
        <p:spPr>
          <a:xfrm>
            <a:off x="457200" y="3507133"/>
            <a:ext cx="2254143" cy="830997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fast</a:t>
            </a:r>
          </a:p>
          <a:p>
            <a:pPr algn="ctr"/>
            <a:r>
              <a:rPr lang="en-US" dirty="0">
                <a:solidFill>
                  <a:schemeClr val="tx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establishment</a:t>
            </a:r>
          </a:p>
        </p:txBody>
      </p:sp>
      <p:sp>
        <p:nvSpPr>
          <p:cNvPr id="21" name="Line 29">
            <a:extLst>
              <a:ext uri="{FF2B5EF4-FFF2-40B4-BE49-F238E27FC236}">
                <a16:creationId xmlns:a16="http://schemas.microsoft.com/office/drawing/2014/main" id="{A819AA78-CA44-4C7A-B9C3-472D5F2E0088}"/>
              </a:ext>
            </a:extLst>
          </p:cNvPr>
          <p:cNvSpPr>
            <a:spLocks noChangeShapeType="1"/>
          </p:cNvSpPr>
          <p:nvPr/>
        </p:nvSpPr>
        <p:spPr bwMode="auto">
          <a:xfrm>
            <a:off x="2579145" y="3439477"/>
            <a:ext cx="1782273" cy="23200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2" name="tower">
            <a:extLst>
              <a:ext uri="{FF2B5EF4-FFF2-40B4-BE49-F238E27FC236}">
                <a16:creationId xmlns:a16="http://schemas.microsoft.com/office/drawing/2014/main" id="{DA4224E4-38E1-466B-9403-D9D40ACA4E5D}"/>
              </a:ext>
            </a:extLst>
          </p:cNvPr>
          <p:cNvSpPr>
            <a:spLocks noChangeAspect="1" noEditPoints="1" noChangeArrowheads="1"/>
          </p:cNvSpPr>
          <p:nvPr/>
        </p:nvSpPr>
        <p:spPr bwMode="auto">
          <a:xfrm>
            <a:off x="4515965" y="3461934"/>
            <a:ext cx="246062" cy="419100"/>
          </a:xfrm>
          <a:custGeom>
            <a:avLst/>
            <a:gdLst>
              <a:gd name="T0" fmla="*/ 0 w 21600"/>
              <a:gd name="T1" fmla="*/ 2184 h 21600"/>
              <a:gd name="T2" fmla="*/ 6664 w 21600"/>
              <a:gd name="T3" fmla="*/ 0 h 21600"/>
              <a:gd name="T4" fmla="*/ 10800 w 21600"/>
              <a:gd name="T5" fmla="*/ 0 h 21600"/>
              <a:gd name="T6" fmla="*/ 21600 w 21600"/>
              <a:gd name="T7" fmla="*/ 0 h 21600"/>
              <a:gd name="T8" fmla="*/ 21600 w 21600"/>
              <a:gd name="T9" fmla="*/ 11649 h 21600"/>
              <a:gd name="T10" fmla="*/ 21600 w 21600"/>
              <a:gd name="T11" fmla="*/ 19416 h 21600"/>
              <a:gd name="T12" fmla="*/ 15166 w 21600"/>
              <a:gd name="T13" fmla="*/ 21600 h 21600"/>
              <a:gd name="T14" fmla="*/ 10570 w 21600"/>
              <a:gd name="T15" fmla="*/ 21600 h 21600"/>
              <a:gd name="T16" fmla="*/ 0 w 21600"/>
              <a:gd name="T17" fmla="*/ 21600 h 21600"/>
              <a:gd name="T18" fmla="*/ 0 w 21600"/>
              <a:gd name="T19" fmla="*/ 11528 h 21600"/>
              <a:gd name="T20" fmla="*/ 459 w 21600"/>
              <a:gd name="T21" fmla="*/ 22540 h 21600"/>
              <a:gd name="T22" fmla="*/ 21485 w 21600"/>
              <a:gd name="T23" fmla="*/ 270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 extrusionOk="0">
                <a:moveTo>
                  <a:pt x="0" y="2184"/>
                </a:moveTo>
                <a:lnTo>
                  <a:pt x="6664" y="0"/>
                </a:lnTo>
                <a:lnTo>
                  <a:pt x="10800" y="0"/>
                </a:lnTo>
                <a:lnTo>
                  <a:pt x="21600" y="0"/>
                </a:lnTo>
                <a:lnTo>
                  <a:pt x="21600" y="11649"/>
                </a:lnTo>
                <a:lnTo>
                  <a:pt x="21600" y="19416"/>
                </a:lnTo>
                <a:lnTo>
                  <a:pt x="15166" y="21600"/>
                </a:lnTo>
                <a:lnTo>
                  <a:pt x="10570" y="21600"/>
                </a:lnTo>
                <a:lnTo>
                  <a:pt x="0" y="21600"/>
                </a:lnTo>
                <a:lnTo>
                  <a:pt x="0" y="11528"/>
                </a:lnTo>
                <a:lnTo>
                  <a:pt x="0" y="2184"/>
                </a:lnTo>
                <a:close/>
              </a:path>
              <a:path w="21600" h="21600" extrusionOk="0">
                <a:moveTo>
                  <a:pt x="0" y="2184"/>
                </a:moveTo>
                <a:lnTo>
                  <a:pt x="0" y="2184"/>
                </a:lnTo>
                <a:lnTo>
                  <a:pt x="14706" y="2184"/>
                </a:lnTo>
                <a:lnTo>
                  <a:pt x="21600" y="0"/>
                </a:lnTo>
                <a:moveTo>
                  <a:pt x="0" y="2184"/>
                </a:moveTo>
                <a:lnTo>
                  <a:pt x="14706" y="2184"/>
                </a:lnTo>
                <a:lnTo>
                  <a:pt x="14706" y="5339"/>
                </a:lnTo>
                <a:lnTo>
                  <a:pt x="14706" y="17474"/>
                </a:lnTo>
                <a:lnTo>
                  <a:pt x="14706" y="21600"/>
                </a:lnTo>
                <a:moveTo>
                  <a:pt x="1149" y="3034"/>
                </a:moveTo>
                <a:lnTo>
                  <a:pt x="13328" y="3034"/>
                </a:lnTo>
                <a:lnTo>
                  <a:pt x="13328" y="3519"/>
                </a:lnTo>
                <a:lnTo>
                  <a:pt x="1149" y="3519"/>
                </a:lnTo>
                <a:lnTo>
                  <a:pt x="1149" y="3034"/>
                </a:lnTo>
                <a:moveTo>
                  <a:pt x="1149" y="4490"/>
                </a:moveTo>
                <a:lnTo>
                  <a:pt x="13328" y="4490"/>
                </a:lnTo>
                <a:lnTo>
                  <a:pt x="13328" y="4854"/>
                </a:lnTo>
                <a:lnTo>
                  <a:pt x="1149" y="4854"/>
                </a:lnTo>
                <a:lnTo>
                  <a:pt x="1149" y="4490"/>
                </a:lnTo>
                <a:moveTo>
                  <a:pt x="1149" y="5946"/>
                </a:moveTo>
                <a:lnTo>
                  <a:pt x="13328" y="5946"/>
                </a:lnTo>
                <a:lnTo>
                  <a:pt x="13328" y="6310"/>
                </a:lnTo>
                <a:lnTo>
                  <a:pt x="1149" y="6310"/>
                </a:lnTo>
                <a:lnTo>
                  <a:pt x="1149" y="5946"/>
                </a:lnTo>
              </a:path>
            </a:pathLst>
          </a:custGeom>
          <a:solidFill>
            <a:srgbClr val="FFFFCC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3" name="Line 29">
            <a:extLst>
              <a:ext uri="{FF2B5EF4-FFF2-40B4-BE49-F238E27FC236}">
                <a16:creationId xmlns:a16="http://schemas.microsoft.com/office/drawing/2014/main" id="{1B170839-6449-4E88-B0E5-6324A543CAA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040808" y="2986732"/>
            <a:ext cx="1724085" cy="677409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1CE0C28-9D32-4453-A028-67D6054C95BF}"/>
              </a:ext>
            </a:extLst>
          </p:cNvPr>
          <p:cNvSpPr txBox="1"/>
          <p:nvPr/>
        </p:nvSpPr>
        <p:spPr>
          <a:xfrm>
            <a:off x="3654357" y="3924245"/>
            <a:ext cx="3623108" cy="4616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alternative overlay path</a:t>
            </a:r>
          </a:p>
        </p:txBody>
      </p:sp>
    </p:spTree>
    <p:extLst>
      <p:ext uri="{BB962C8B-B14F-4D97-AF65-F5344CB8AC3E}">
        <p14:creationId xmlns:p14="http://schemas.microsoft.com/office/powerpoint/2010/main" val="4829488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415240-3BAC-401C-AC54-DCD8DA1FE4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2" y="381000"/>
            <a:ext cx="7772398" cy="457200"/>
          </a:xfrm>
        </p:spPr>
        <p:txBody>
          <a:bodyPr/>
          <a:lstStyle/>
          <a:p>
            <a:r>
              <a:rPr lang="en-US" sz="2800" dirty="0"/>
              <a:t>Defending Web-Based Services from Attacks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BA5E68-1870-4190-8AC4-2E3B4CDA60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Two Architectures:</a:t>
            </a:r>
          </a:p>
          <a:p>
            <a:endParaRPr lang="en-US" sz="2800" dirty="0"/>
          </a:p>
          <a:p>
            <a:r>
              <a:rPr lang="en-US" sz="2800" dirty="0"/>
              <a:t>Traditional CDN protects web sites</a:t>
            </a:r>
          </a:p>
          <a:p>
            <a:endParaRPr lang="en-US" sz="2800" dirty="0"/>
          </a:p>
          <a:p>
            <a:r>
              <a:rPr lang="en-US" sz="2800" dirty="0"/>
              <a:t>Packet filtering data centers provide generic protection for network-based services</a:t>
            </a:r>
          </a:p>
        </p:txBody>
      </p:sp>
    </p:spTree>
    <p:extLst>
      <p:ext uri="{BB962C8B-B14F-4D97-AF65-F5344CB8AC3E}">
        <p14:creationId xmlns:p14="http://schemas.microsoft.com/office/powerpoint/2010/main" val="26139491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3" name="Picture 4" descr="cloud copy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79386" y="2114550"/>
            <a:ext cx="4624381" cy="31063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Line 183"/>
          <p:cNvSpPr>
            <a:spLocks noChangeShapeType="1"/>
          </p:cNvSpPr>
          <p:nvPr/>
        </p:nvSpPr>
        <p:spPr bwMode="auto">
          <a:xfrm>
            <a:off x="6848515" y="3139282"/>
            <a:ext cx="1174658" cy="756643"/>
          </a:xfrm>
          <a:custGeom>
            <a:avLst/>
            <a:gdLst>
              <a:gd name="connsiteX0" fmla="*/ 0 w 10000"/>
              <a:gd name="connsiteY0" fmla="*/ 0 h 10000"/>
              <a:gd name="connsiteX1" fmla="*/ 5800 w 10000"/>
              <a:gd name="connsiteY1" fmla="*/ 1703 h 10000"/>
              <a:gd name="connsiteX2" fmla="*/ 10000 w 10000"/>
              <a:gd name="connsiteY2" fmla="*/ 10000 h 10000"/>
              <a:gd name="connsiteX0" fmla="*/ 0 w 10000"/>
              <a:gd name="connsiteY0" fmla="*/ 0 h 10000"/>
              <a:gd name="connsiteX1" fmla="*/ 2368 w 10000"/>
              <a:gd name="connsiteY1" fmla="*/ 1562 h 10000"/>
              <a:gd name="connsiteX2" fmla="*/ 5800 w 10000"/>
              <a:gd name="connsiteY2" fmla="*/ 1703 h 10000"/>
              <a:gd name="connsiteX3" fmla="*/ 10000 w 10000"/>
              <a:gd name="connsiteY3" fmla="*/ 10000 h 10000"/>
              <a:gd name="connsiteX0" fmla="*/ 0 w 10000"/>
              <a:gd name="connsiteY0" fmla="*/ 0 h 10000"/>
              <a:gd name="connsiteX1" fmla="*/ 5800 w 10000"/>
              <a:gd name="connsiteY1" fmla="*/ 1703 h 10000"/>
              <a:gd name="connsiteX2" fmla="*/ 10000 w 10000"/>
              <a:gd name="connsiteY2" fmla="*/ 10000 h 10000"/>
              <a:gd name="connsiteX0" fmla="*/ 0 w 10000"/>
              <a:gd name="connsiteY0" fmla="*/ 0 h 10000"/>
              <a:gd name="connsiteX1" fmla="*/ 3703 w 10000"/>
              <a:gd name="connsiteY1" fmla="*/ 190 h 10000"/>
              <a:gd name="connsiteX2" fmla="*/ 10000 w 10000"/>
              <a:gd name="connsiteY2" fmla="*/ 10000 h 10000"/>
              <a:gd name="connsiteX0" fmla="*/ 0 w 10000"/>
              <a:gd name="connsiteY0" fmla="*/ 276 h 10276"/>
              <a:gd name="connsiteX1" fmla="*/ 5381 w 10000"/>
              <a:gd name="connsiteY1" fmla="*/ 0 h 10276"/>
              <a:gd name="connsiteX2" fmla="*/ 10000 w 10000"/>
              <a:gd name="connsiteY2" fmla="*/ 10276 h 10276"/>
              <a:gd name="connsiteX0" fmla="*/ 0 w 10000"/>
              <a:gd name="connsiteY0" fmla="*/ 276 h 10276"/>
              <a:gd name="connsiteX1" fmla="*/ 5381 w 10000"/>
              <a:gd name="connsiteY1" fmla="*/ 0 h 10276"/>
              <a:gd name="connsiteX2" fmla="*/ 10000 w 10000"/>
              <a:gd name="connsiteY2" fmla="*/ 10276 h 10276"/>
              <a:gd name="connsiteX0" fmla="*/ 0 w 59605"/>
              <a:gd name="connsiteY0" fmla="*/ 92 h 12187"/>
              <a:gd name="connsiteX1" fmla="*/ 54986 w 59605"/>
              <a:gd name="connsiteY1" fmla="*/ 1911 h 12187"/>
              <a:gd name="connsiteX2" fmla="*/ 59605 w 59605"/>
              <a:gd name="connsiteY2" fmla="*/ 12187 h 12187"/>
              <a:gd name="connsiteX0" fmla="*/ 0 w 59605"/>
              <a:gd name="connsiteY0" fmla="*/ 4816 h 16911"/>
              <a:gd name="connsiteX1" fmla="*/ 54042 w 59605"/>
              <a:gd name="connsiteY1" fmla="*/ 0 h 16911"/>
              <a:gd name="connsiteX2" fmla="*/ 59605 w 59605"/>
              <a:gd name="connsiteY2" fmla="*/ 16911 h 16911"/>
              <a:gd name="connsiteX0" fmla="*/ 0 w 59605"/>
              <a:gd name="connsiteY0" fmla="*/ 4467 h 16911"/>
              <a:gd name="connsiteX1" fmla="*/ 54042 w 59605"/>
              <a:gd name="connsiteY1" fmla="*/ 0 h 16911"/>
              <a:gd name="connsiteX2" fmla="*/ 59605 w 59605"/>
              <a:gd name="connsiteY2" fmla="*/ 16911 h 16911"/>
              <a:gd name="connsiteX0" fmla="*/ 0 w 68414"/>
              <a:gd name="connsiteY0" fmla="*/ 4467 h 10276"/>
              <a:gd name="connsiteX1" fmla="*/ 54042 w 68414"/>
              <a:gd name="connsiteY1" fmla="*/ 0 h 10276"/>
              <a:gd name="connsiteX2" fmla="*/ 68414 w 68414"/>
              <a:gd name="connsiteY2" fmla="*/ 10276 h 10276"/>
              <a:gd name="connsiteX0" fmla="*/ 0 w 68414"/>
              <a:gd name="connsiteY0" fmla="*/ 4467 h 10276"/>
              <a:gd name="connsiteX1" fmla="*/ 54042 w 68414"/>
              <a:gd name="connsiteY1" fmla="*/ 0 h 10276"/>
              <a:gd name="connsiteX2" fmla="*/ 68414 w 68414"/>
              <a:gd name="connsiteY2" fmla="*/ 10276 h 10276"/>
              <a:gd name="connsiteX0" fmla="*/ 0 w 14372"/>
              <a:gd name="connsiteY0" fmla="*/ 0 h 10276"/>
              <a:gd name="connsiteX1" fmla="*/ 14372 w 14372"/>
              <a:gd name="connsiteY1" fmla="*/ 10276 h 102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372" h="10276">
                <a:moveTo>
                  <a:pt x="0" y="0"/>
                </a:moveTo>
                <a:cubicBezTo>
                  <a:pt x="457" y="360"/>
                  <a:pt x="10305" y="7758"/>
                  <a:pt x="14372" y="10276"/>
                </a:cubicBezTo>
              </a:path>
            </a:pathLst>
          </a:custGeom>
          <a:noFill/>
          <a:ln w="76200">
            <a:solidFill>
              <a:schemeClr val="accent6"/>
            </a:solidFill>
            <a:prstDash val="sysDot"/>
            <a:round/>
            <a:headEnd/>
            <a:tailEnd/>
          </a:ln>
          <a:effectLst>
            <a:outerShdw dist="25400" dir="5400000" algn="ctr" rotWithShape="0">
              <a:srgbClr val="000000">
                <a:alpha val="39999"/>
              </a:srgbClr>
            </a:outerShdw>
          </a:effectLst>
        </p:spPr>
        <p:txBody>
          <a:bodyPr wrap="none" lIns="34281" tIns="17140" rIns="34281" bIns="17140" anchor="ctr"/>
          <a:lstStyle/>
          <a:p>
            <a:pPr defTabSz="81626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0" b="0" baseline="-25000" dirty="0">
              <a:solidFill>
                <a:srgbClr val="FFFFFF"/>
              </a:solidFill>
              <a:latin typeface="Verdana" pitchFamily="-65" charset="0"/>
            </a:endParaRPr>
          </a:p>
        </p:txBody>
      </p:sp>
      <p:sp>
        <p:nvSpPr>
          <p:cNvPr id="9" name="Line 183"/>
          <p:cNvSpPr>
            <a:spLocks noChangeShapeType="1"/>
          </p:cNvSpPr>
          <p:nvPr/>
        </p:nvSpPr>
        <p:spPr bwMode="auto">
          <a:xfrm>
            <a:off x="5292908" y="4449227"/>
            <a:ext cx="261231" cy="1033008"/>
          </a:xfrm>
          <a:custGeom>
            <a:avLst/>
            <a:gdLst>
              <a:gd name="connsiteX0" fmla="*/ 0 w 4912"/>
              <a:gd name="connsiteY0" fmla="*/ 8633 h 8633"/>
              <a:gd name="connsiteX1" fmla="*/ 4912 w 4912"/>
              <a:gd name="connsiteY1" fmla="*/ 0 h 8633"/>
              <a:gd name="connsiteX0" fmla="*/ 9944 w 19944"/>
              <a:gd name="connsiteY0" fmla="*/ 10000 h 10000"/>
              <a:gd name="connsiteX1" fmla="*/ 3580 w 19944"/>
              <a:gd name="connsiteY1" fmla="*/ 3493 h 10000"/>
              <a:gd name="connsiteX2" fmla="*/ 19944 w 19944"/>
              <a:gd name="connsiteY2" fmla="*/ 0 h 10000"/>
              <a:gd name="connsiteX0" fmla="*/ 98986 w 98986"/>
              <a:gd name="connsiteY0" fmla="*/ 24533 h 24533"/>
              <a:gd name="connsiteX1" fmla="*/ 92622 w 98986"/>
              <a:gd name="connsiteY1" fmla="*/ 18026 h 24533"/>
              <a:gd name="connsiteX2" fmla="*/ 3333 w 98986"/>
              <a:gd name="connsiteY2" fmla="*/ 0 h 24533"/>
              <a:gd name="connsiteX0" fmla="*/ 95653 w 95653"/>
              <a:gd name="connsiteY0" fmla="*/ 24533 h 24533"/>
              <a:gd name="connsiteX1" fmla="*/ 89289 w 95653"/>
              <a:gd name="connsiteY1" fmla="*/ 18026 h 24533"/>
              <a:gd name="connsiteX2" fmla="*/ 0 w 95653"/>
              <a:gd name="connsiteY2" fmla="*/ 0 h 24533"/>
              <a:gd name="connsiteX0" fmla="*/ 95653 w 102001"/>
              <a:gd name="connsiteY0" fmla="*/ 24533 h 24533"/>
              <a:gd name="connsiteX1" fmla="*/ 102001 w 102001"/>
              <a:gd name="connsiteY1" fmla="*/ 10807 h 24533"/>
              <a:gd name="connsiteX2" fmla="*/ 0 w 102001"/>
              <a:gd name="connsiteY2" fmla="*/ 0 h 24533"/>
              <a:gd name="connsiteX0" fmla="*/ 95653 w 102001"/>
              <a:gd name="connsiteY0" fmla="*/ 24533 h 24533"/>
              <a:gd name="connsiteX1" fmla="*/ 102001 w 102001"/>
              <a:gd name="connsiteY1" fmla="*/ 10807 h 24533"/>
              <a:gd name="connsiteX2" fmla="*/ 0 w 102001"/>
              <a:gd name="connsiteY2" fmla="*/ 0 h 24533"/>
              <a:gd name="connsiteX0" fmla="*/ 95653 w 102001"/>
              <a:gd name="connsiteY0" fmla="*/ 24533 h 24533"/>
              <a:gd name="connsiteX1" fmla="*/ 102001 w 102001"/>
              <a:gd name="connsiteY1" fmla="*/ 11092 h 24533"/>
              <a:gd name="connsiteX2" fmla="*/ 0 w 102001"/>
              <a:gd name="connsiteY2" fmla="*/ 0 h 24533"/>
              <a:gd name="connsiteX0" fmla="*/ 95653 w 102001"/>
              <a:gd name="connsiteY0" fmla="*/ 24533 h 24533"/>
              <a:gd name="connsiteX1" fmla="*/ 102001 w 102001"/>
              <a:gd name="connsiteY1" fmla="*/ 11092 h 24533"/>
              <a:gd name="connsiteX2" fmla="*/ 0 w 102001"/>
              <a:gd name="connsiteY2" fmla="*/ 0 h 24533"/>
              <a:gd name="connsiteX0" fmla="*/ 95653 w 101154"/>
              <a:gd name="connsiteY0" fmla="*/ 24533 h 24533"/>
              <a:gd name="connsiteX1" fmla="*/ 101154 w 101154"/>
              <a:gd name="connsiteY1" fmla="*/ 11472 h 24533"/>
              <a:gd name="connsiteX2" fmla="*/ 0 w 101154"/>
              <a:gd name="connsiteY2" fmla="*/ 0 h 24533"/>
              <a:gd name="connsiteX0" fmla="*/ 95088 w 100589"/>
              <a:gd name="connsiteY0" fmla="*/ 23678 h 23678"/>
              <a:gd name="connsiteX1" fmla="*/ 100589 w 100589"/>
              <a:gd name="connsiteY1" fmla="*/ 10617 h 23678"/>
              <a:gd name="connsiteX2" fmla="*/ 0 w 100589"/>
              <a:gd name="connsiteY2" fmla="*/ 0 h 23678"/>
              <a:gd name="connsiteX0" fmla="*/ 93393 w 100589"/>
              <a:gd name="connsiteY0" fmla="*/ 22063 h 22063"/>
              <a:gd name="connsiteX1" fmla="*/ 100589 w 100589"/>
              <a:gd name="connsiteY1" fmla="*/ 10617 h 22063"/>
              <a:gd name="connsiteX2" fmla="*/ 0 w 100589"/>
              <a:gd name="connsiteY2" fmla="*/ 0 h 22063"/>
              <a:gd name="connsiteX0" fmla="*/ 93675 w 100589"/>
              <a:gd name="connsiteY0" fmla="*/ 21493 h 21493"/>
              <a:gd name="connsiteX1" fmla="*/ 100589 w 100589"/>
              <a:gd name="connsiteY1" fmla="*/ 10617 h 21493"/>
              <a:gd name="connsiteX2" fmla="*/ 0 w 100589"/>
              <a:gd name="connsiteY2" fmla="*/ 0 h 21493"/>
              <a:gd name="connsiteX0" fmla="*/ 93675 w 102284"/>
              <a:gd name="connsiteY0" fmla="*/ 21493 h 21493"/>
              <a:gd name="connsiteX1" fmla="*/ 102284 w 102284"/>
              <a:gd name="connsiteY1" fmla="*/ 10047 h 21493"/>
              <a:gd name="connsiteX2" fmla="*/ 0 w 102284"/>
              <a:gd name="connsiteY2" fmla="*/ 0 h 21493"/>
              <a:gd name="connsiteX0" fmla="*/ 93957 w 102566"/>
              <a:gd name="connsiteY0" fmla="*/ 22348 h 22348"/>
              <a:gd name="connsiteX1" fmla="*/ 102566 w 102566"/>
              <a:gd name="connsiteY1" fmla="*/ 10902 h 22348"/>
              <a:gd name="connsiteX2" fmla="*/ 0 w 102566"/>
              <a:gd name="connsiteY2" fmla="*/ 0 h 22348"/>
              <a:gd name="connsiteX0" fmla="*/ 93957 w 102566"/>
              <a:gd name="connsiteY0" fmla="*/ 22348 h 22348"/>
              <a:gd name="connsiteX1" fmla="*/ 96916 w 102566"/>
              <a:gd name="connsiteY1" fmla="*/ 22206 h 22348"/>
              <a:gd name="connsiteX2" fmla="*/ 102566 w 102566"/>
              <a:gd name="connsiteY2" fmla="*/ 10902 h 22348"/>
              <a:gd name="connsiteX3" fmla="*/ 0 w 102566"/>
              <a:gd name="connsiteY3" fmla="*/ 0 h 22348"/>
              <a:gd name="connsiteX0" fmla="*/ 1 w 8610"/>
              <a:gd name="connsiteY0" fmla="*/ 11446 h 11446"/>
              <a:gd name="connsiteX1" fmla="*/ 2960 w 8610"/>
              <a:gd name="connsiteY1" fmla="*/ 11304 h 11446"/>
              <a:gd name="connsiteX2" fmla="*/ 8610 w 8610"/>
              <a:gd name="connsiteY2" fmla="*/ 0 h 11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610" h="11446">
                <a:moveTo>
                  <a:pt x="1" y="11446"/>
                </a:moveTo>
                <a:cubicBezTo>
                  <a:pt x="-49" y="11367"/>
                  <a:pt x="3010" y="11383"/>
                  <a:pt x="2960" y="11304"/>
                </a:cubicBezTo>
                <a:lnTo>
                  <a:pt x="8610" y="0"/>
                </a:lnTo>
              </a:path>
            </a:pathLst>
          </a:custGeom>
          <a:noFill/>
          <a:ln w="76200">
            <a:solidFill>
              <a:schemeClr val="accent6"/>
            </a:solidFill>
            <a:prstDash val="sysDot"/>
            <a:round/>
            <a:headEnd/>
            <a:tailEnd/>
          </a:ln>
          <a:effectLst>
            <a:outerShdw dist="25400" dir="5400000" algn="ctr" rotWithShape="0">
              <a:srgbClr val="000000">
                <a:alpha val="39999"/>
              </a:srgbClr>
            </a:outerShdw>
          </a:effectLst>
        </p:spPr>
        <p:txBody>
          <a:bodyPr wrap="none" lIns="34281" tIns="17140" rIns="34281" bIns="17140" anchor="ctr"/>
          <a:lstStyle/>
          <a:p>
            <a:pPr defTabSz="81626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0" b="0" baseline="-25000" dirty="0">
              <a:solidFill>
                <a:srgbClr val="FFFFFF"/>
              </a:solidFill>
              <a:latin typeface="Verdana" pitchFamily="-65" charset="0"/>
            </a:endParaRPr>
          </a:p>
        </p:txBody>
      </p:sp>
      <p:sp>
        <p:nvSpPr>
          <p:cNvPr id="10" name="Line 183"/>
          <p:cNvSpPr>
            <a:spLocks noChangeShapeType="1"/>
          </p:cNvSpPr>
          <p:nvPr/>
        </p:nvSpPr>
        <p:spPr bwMode="auto">
          <a:xfrm>
            <a:off x="5588662" y="4432102"/>
            <a:ext cx="1345826" cy="642938"/>
          </a:xfrm>
          <a:custGeom>
            <a:avLst/>
            <a:gdLst>
              <a:gd name="connsiteX0" fmla="*/ 14539 w 14539"/>
              <a:gd name="connsiteY0" fmla="*/ 12226 h 12226"/>
              <a:gd name="connsiteX1" fmla="*/ 0 w 14539"/>
              <a:gd name="connsiteY1" fmla="*/ 0 h 12226"/>
              <a:gd name="connsiteX0" fmla="*/ 47859 w 47859"/>
              <a:gd name="connsiteY0" fmla="*/ 38813 h 38813"/>
              <a:gd name="connsiteX1" fmla="*/ 0 w 47859"/>
              <a:gd name="connsiteY1" fmla="*/ 0 h 38813"/>
              <a:gd name="connsiteX0" fmla="*/ 47859 w 47859"/>
              <a:gd name="connsiteY0" fmla="*/ 38813 h 38813"/>
              <a:gd name="connsiteX1" fmla="*/ 33499 w 47859"/>
              <a:gd name="connsiteY1" fmla="*/ 20446 h 38813"/>
              <a:gd name="connsiteX2" fmla="*/ 0 w 47859"/>
              <a:gd name="connsiteY2" fmla="*/ 0 h 38813"/>
              <a:gd name="connsiteX0" fmla="*/ 47859 w 47859"/>
              <a:gd name="connsiteY0" fmla="*/ 38813 h 38821"/>
              <a:gd name="connsiteX1" fmla="*/ 47753 w 47859"/>
              <a:gd name="connsiteY1" fmla="*/ 34104 h 38821"/>
              <a:gd name="connsiteX2" fmla="*/ 33499 w 47859"/>
              <a:gd name="connsiteY2" fmla="*/ 20446 h 38821"/>
              <a:gd name="connsiteX3" fmla="*/ 0 w 47859"/>
              <a:gd name="connsiteY3" fmla="*/ 0 h 38821"/>
              <a:gd name="connsiteX0" fmla="*/ 47753 w 47753"/>
              <a:gd name="connsiteY0" fmla="*/ 34104 h 34104"/>
              <a:gd name="connsiteX1" fmla="*/ 33499 w 47753"/>
              <a:gd name="connsiteY1" fmla="*/ 20446 h 34104"/>
              <a:gd name="connsiteX2" fmla="*/ 0 w 47753"/>
              <a:gd name="connsiteY2" fmla="*/ 0 h 34104"/>
              <a:gd name="connsiteX0" fmla="*/ 47753 w 47753"/>
              <a:gd name="connsiteY0" fmla="*/ 34104 h 34104"/>
              <a:gd name="connsiteX1" fmla="*/ 33499 w 47753"/>
              <a:gd name="connsiteY1" fmla="*/ 20446 h 34104"/>
              <a:gd name="connsiteX2" fmla="*/ 0 w 47753"/>
              <a:gd name="connsiteY2" fmla="*/ 0 h 34104"/>
              <a:gd name="connsiteX0" fmla="*/ 14254 w 14254"/>
              <a:gd name="connsiteY0" fmla="*/ 13658 h 13658"/>
              <a:gd name="connsiteX1" fmla="*/ 0 w 14254"/>
              <a:gd name="connsiteY1" fmla="*/ 0 h 13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254" h="13658">
                <a:moveTo>
                  <a:pt x="14254" y="13658"/>
                </a:moveTo>
                <a:lnTo>
                  <a:pt x="0" y="0"/>
                </a:lnTo>
              </a:path>
            </a:pathLst>
          </a:custGeom>
          <a:noFill/>
          <a:ln w="76200">
            <a:solidFill>
              <a:schemeClr val="accent6"/>
            </a:solidFill>
            <a:prstDash val="sysDot"/>
            <a:round/>
            <a:headEnd/>
            <a:tailEnd/>
          </a:ln>
          <a:effectLst>
            <a:outerShdw dist="25400" dir="5400000" algn="ctr" rotWithShape="0">
              <a:srgbClr val="000000">
                <a:alpha val="39999"/>
              </a:srgbClr>
            </a:outerShdw>
          </a:effectLst>
        </p:spPr>
        <p:txBody>
          <a:bodyPr wrap="none" lIns="34281" tIns="17140" rIns="34281" bIns="17140" anchor="ctr"/>
          <a:lstStyle/>
          <a:p>
            <a:pPr defTabSz="81626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0" b="0" baseline="-25000" dirty="0">
              <a:solidFill>
                <a:srgbClr val="FFFFFF"/>
              </a:solidFill>
              <a:latin typeface="Verdana" pitchFamily="-65" charset="0"/>
            </a:endParaRPr>
          </a:p>
        </p:txBody>
      </p:sp>
      <p:sp>
        <p:nvSpPr>
          <p:cNvPr id="11" name="Line 183"/>
          <p:cNvSpPr>
            <a:spLocks noChangeShapeType="1"/>
          </p:cNvSpPr>
          <p:nvPr/>
        </p:nvSpPr>
        <p:spPr bwMode="auto">
          <a:xfrm>
            <a:off x="3065639" y="2076451"/>
            <a:ext cx="750960" cy="456365"/>
          </a:xfrm>
          <a:custGeom>
            <a:avLst/>
            <a:gdLst>
              <a:gd name="connsiteX0" fmla="*/ 16998 w 16998"/>
              <a:gd name="connsiteY0" fmla="*/ 5740 h 5740"/>
              <a:gd name="connsiteX1" fmla="*/ 0 w 16998"/>
              <a:gd name="connsiteY1" fmla="*/ 0 h 5740"/>
              <a:gd name="connsiteX0" fmla="*/ 10000 w 10000"/>
              <a:gd name="connsiteY0" fmla="*/ 10000 h 10000"/>
              <a:gd name="connsiteX1" fmla="*/ 7886 w 10000"/>
              <a:gd name="connsiteY1" fmla="*/ 4089 h 10000"/>
              <a:gd name="connsiteX2" fmla="*/ 0 w 10000"/>
              <a:gd name="connsiteY2" fmla="*/ 0 h 10000"/>
              <a:gd name="connsiteX0" fmla="*/ 0 w 17081"/>
              <a:gd name="connsiteY0" fmla="*/ 31836 h 31836"/>
              <a:gd name="connsiteX1" fmla="*/ 16395 w 17081"/>
              <a:gd name="connsiteY1" fmla="*/ 4089 h 31836"/>
              <a:gd name="connsiteX2" fmla="*/ 8509 w 17081"/>
              <a:gd name="connsiteY2" fmla="*/ 0 h 31836"/>
              <a:gd name="connsiteX0" fmla="*/ 0 w 18986"/>
              <a:gd name="connsiteY0" fmla="*/ 31836 h 31836"/>
              <a:gd name="connsiteX1" fmla="*/ 18300 w 18986"/>
              <a:gd name="connsiteY1" fmla="*/ 10713 h 31836"/>
              <a:gd name="connsiteX2" fmla="*/ 8509 w 18986"/>
              <a:gd name="connsiteY2" fmla="*/ 0 h 31836"/>
              <a:gd name="connsiteX0" fmla="*/ 9791 w 9837"/>
              <a:gd name="connsiteY0" fmla="*/ 10713 h 10775"/>
              <a:gd name="connsiteX1" fmla="*/ 0 w 9837"/>
              <a:gd name="connsiteY1" fmla="*/ 0 h 10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837" h="10775">
                <a:moveTo>
                  <a:pt x="9791" y="10713"/>
                </a:moveTo>
                <a:cubicBezTo>
                  <a:pt x="10477" y="11573"/>
                  <a:pt x="3333" y="3333"/>
                  <a:pt x="0" y="0"/>
                </a:cubicBezTo>
              </a:path>
            </a:pathLst>
          </a:custGeom>
          <a:noFill/>
          <a:ln w="76200">
            <a:solidFill>
              <a:schemeClr val="accent6"/>
            </a:solidFill>
            <a:prstDash val="sysDot"/>
            <a:round/>
            <a:headEnd/>
            <a:tailEnd/>
          </a:ln>
          <a:effectLst>
            <a:outerShdw dist="25400" dir="5400000" algn="ctr" rotWithShape="0">
              <a:srgbClr val="000000">
                <a:alpha val="39999"/>
              </a:srgbClr>
            </a:outerShdw>
          </a:effectLst>
        </p:spPr>
        <p:txBody>
          <a:bodyPr wrap="none" lIns="34281" tIns="17140" rIns="34281" bIns="17140" anchor="ctr"/>
          <a:lstStyle/>
          <a:p>
            <a:pPr defTabSz="81626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0" b="0" baseline="-25000" dirty="0">
              <a:solidFill>
                <a:srgbClr val="FFFFFF"/>
              </a:solidFill>
              <a:latin typeface="Verdana" pitchFamily="-65" charset="0"/>
            </a:endParaRPr>
          </a:p>
        </p:txBody>
      </p:sp>
      <p:sp>
        <p:nvSpPr>
          <p:cNvPr id="16" name="Line 183"/>
          <p:cNvSpPr>
            <a:spLocks noChangeShapeType="1"/>
          </p:cNvSpPr>
          <p:nvPr/>
        </p:nvSpPr>
        <p:spPr bwMode="auto">
          <a:xfrm>
            <a:off x="5194994" y="1719859"/>
            <a:ext cx="354564" cy="720658"/>
          </a:xfrm>
          <a:custGeom>
            <a:avLst/>
            <a:gdLst>
              <a:gd name="connsiteX0" fmla="*/ 10000 w 14181"/>
              <a:gd name="connsiteY0" fmla="*/ 10000 h 10000"/>
              <a:gd name="connsiteX1" fmla="*/ 12023 w 14181"/>
              <a:gd name="connsiteY1" fmla="*/ 6012 h 10000"/>
              <a:gd name="connsiteX2" fmla="*/ 0 w 14181"/>
              <a:gd name="connsiteY2" fmla="*/ 0 h 10000"/>
              <a:gd name="connsiteX0" fmla="*/ 0 w 93452"/>
              <a:gd name="connsiteY0" fmla="*/ 23142 h 23142"/>
              <a:gd name="connsiteX1" fmla="*/ 91294 w 93452"/>
              <a:gd name="connsiteY1" fmla="*/ 6012 h 23142"/>
              <a:gd name="connsiteX2" fmla="*/ 79271 w 93452"/>
              <a:gd name="connsiteY2" fmla="*/ 0 h 23142"/>
              <a:gd name="connsiteX0" fmla="*/ 0 w 91348"/>
              <a:gd name="connsiteY0" fmla="*/ 23142 h 23142"/>
              <a:gd name="connsiteX1" fmla="*/ 89190 w 91348"/>
              <a:gd name="connsiteY1" fmla="*/ 9368 h 23142"/>
              <a:gd name="connsiteX2" fmla="*/ 79271 w 91348"/>
              <a:gd name="connsiteY2" fmla="*/ 0 h 23142"/>
              <a:gd name="connsiteX0" fmla="*/ 9919 w 10257"/>
              <a:gd name="connsiteY0" fmla="*/ 9368 h 9697"/>
              <a:gd name="connsiteX1" fmla="*/ 0 w 10257"/>
              <a:gd name="connsiteY1" fmla="*/ 0 h 9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257" h="9697">
                <a:moveTo>
                  <a:pt x="9919" y="9368"/>
                </a:moveTo>
                <a:cubicBezTo>
                  <a:pt x="12077" y="11421"/>
                  <a:pt x="3333" y="3333"/>
                  <a:pt x="0" y="0"/>
                </a:cubicBezTo>
              </a:path>
            </a:pathLst>
          </a:custGeom>
          <a:noFill/>
          <a:ln w="76200">
            <a:solidFill>
              <a:schemeClr val="accent6"/>
            </a:solidFill>
            <a:prstDash val="sysDot"/>
            <a:round/>
            <a:headEnd/>
            <a:tailEnd/>
          </a:ln>
          <a:effectLst>
            <a:outerShdw dist="25400" dir="5400000" algn="ctr" rotWithShape="0">
              <a:srgbClr val="000000">
                <a:alpha val="39999"/>
              </a:srgbClr>
            </a:outerShdw>
          </a:effectLst>
        </p:spPr>
        <p:txBody>
          <a:bodyPr wrap="none" lIns="34281" tIns="17140" rIns="34281" bIns="17140" anchor="ctr"/>
          <a:lstStyle/>
          <a:p>
            <a:pPr defTabSz="81626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0" b="0" baseline="-25000" dirty="0">
              <a:solidFill>
                <a:srgbClr val="FFFFFF"/>
              </a:solidFill>
              <a:latin typeface="Verdana" pitchFamily="-65" charset="0"/>
            </a:endParaRPr>
          </a:p>
        </p:txBody>
      </p:sp>
      <p:sp>
        <p:nvSpPr>
          <p:cNvPr id="17" name="Line 183"/>
          <p:cNvSpPr>
            <a:spLocks noChangeShapeType="1"/>
          </p:cNvSpPr>
          <p:nvPr/>
        </p:nvSpPr>
        <p:spPr bwMode="auto">
          <a:xfrm>
            <a:off x="5527352" y="2147292"/>
            <a:ext cx="1212494" cy="300038"/>
          </a:xfrm>
          <a:custGeom>
            <a:avLst/>
            <a:gdLst>
              <a:gd name="connsiteX0" fmla="*/ 0 w 13056"/>
              <a:gd name="connsiteY0" fmla="*/ 9291 h 9291"/>
              <a:gd name="connsiteX1" fmla="*/ 13056 w 13056"/>
              <a:gd name="connsiteY1" fmla="*/ 0 h 9291"/>
              <a:gd name="connsiteX0" fmla="*/ 0 w 9919"/>
              <a:gd name="connsiteY0" fmla="*/ 7458 h 7458"/>
              <a:gd name="connsiteX1" fmla="*/ 9919 w 9919"/>
              <a:gd name="connsiteY1" fmla="*/ 0 h 7458"/>
              <a:gd name="connsiteX0" fmla="*/ 0 w 36812"/>
              <a:gd name="connsiteY0" fmla="*/ 48297 h 48297"/>
              <a:gd name="connsiteX1" fmla="*/ 36812 w 36812"/>
              <a:gd name="connsiteY1" fmla="*/ 0 h 48297"/>
              <a:gd name="connsiteX0" fmla="*/ 0 w 36812"/>
              <a:gd name="connsiteY0" fmla="*/ 48297 h 48297"/>
              <a:gd name="connsiteX1" fmla="*/ 26699 w 36812"/>
              <a:gd name="connsiteY1" fmla="*/ 11574 h 48297"/>
              <a:gd name="connsiteX2" fmla="*/ 36812 w 36812"/>
              <a:gd name="connsiteY2" fmla="*/ 0 h 48297"/>
              <a:gd name="connsiteX0" fmla="*/ 0 w 36812"/>
              <a:gd name="connsiteY0" fmla="*/ 48297 h 48297"/>
              <a:gd name="connsiteX1" fmla="*/ 36812 w 36812"/>
              <a:gd name="connsiteY1" fmla="*/ 0 h 48297"/>
              <a:gd name="connsiteX0" fmla="*/ 0 w 36812"/>
              <a:gd name="connsiteY0" fmla="*/ 48297 h 48297"/>
              <a:gd name="connsiteX1" fmla="*/ 26699 w 36812"/>
              <a:gd name="connsiteY1" fmla="*/ 9715 h 48297"/>
              <a:gd name="connsiteX2" fmla="*/ 36812 w 36812"/>
              <a:gd name="connsiteY2" fmla="*/ 0 h 48297"/>
              <a:gd name="connsiteX0" fmla="*/ 0 w 36812"/>
              <a:gd name="connsiteY0" fmla="*/ 48297 h 48297"/>
              <a:gd name="connsiteX1" fmla="*/ 26699 w 36812"/>
              <a:gd name="connsiteY1" fmla="*/ 9715 h 48297"/>
              <a:gd name="connsiteX2" fmla="*/ 36812 w 36812"/>
              <a:gd name="connsiteY2" fmla="*/ 0 h 48297"/>
              <a:gd name="connsiteX0" fmla="*/ 0 w 36812"/>
              <a:gd name="connsiteY0" fmla="*/ 48297 h 48297"/>
              <a:gd name="connsiteX1" fmla="*/ 26699 w 36812"/>
              <a:gd name="connsiteY1" fmla="*/ 9715 h 48297"/>
              <a:gd name="connsiteX2" fmla="*/ 36812 w 36812"/>
              <a:gd name="connsiteY2" fmla="*/ 0 h 48297"/>
              <a:gd name="connsiteX0" fmla="*/ 0 w 37148"/>
              <a:gd name="connsiteY0" fmla="*/ 48930 h 48930"/>
              <a:gd name="connsiteX1" fmla="*/ 26699 w 37148"/>
              <a:gd name="connsiteY1" fmla="*/ 10348 h 48930"/>
              <a:gd name="connsiteX2" fmla="*/ 36812 w 37148"/>
              <a:gd name="connsiteY2" fmla="*/ 633 h 48930"/>
              <a:gd name="connsiteX0" fmla="*/ 0 w 37148"/>
              <a:gd name="connsiteY0" fmla="*/ 48930 h 48930"/>
              <a:gd name="connsiteX1" fmla="*/ 26699 w 37148"/>
              <a:gd name="connsiteY1" fmla="*/ 10348 h 48930"/>
              <a:gd name="connsiteX2" fmla="*/ 36812 w 37148"/>
              <a:gd name="connsiteY2" fmla="*/ 633 h 48930"/>
              <a:gd name="connsiteX0" fmla="*/ 0 w 37148"/>
              <a:gd name="connsiteY0" fmla="*/ 48930 h 48930"/>
              <a:gd name="connsiteX1" fmla="*/ 26699 w 37148"/>
              <a:gd name="connsiteY1" fmla="*/ 10348 h 48930"/>
              <a:gd name="connsiteX2" fmla="*/ 36812 w 37148"/>
              <a:gd name="connsiteY2" fmla="*/ 633 h 48930"/>
              <a:gd name="connsiteX0" fmla="*/ 0 w 37237"/>
              <a:gd name="connsiteY0" fmla="*/ 46327 h 46327"/>
              <a:gd name="connsiteX1" fmla="*/ 26788 w 37237"/>
              <a:gd name="connsiteY1" fmla="*/ 10348 h 46327"/>
              <a:gd name="connsiteX2" fmla="*/ 36901 w 37237"/>
              <a:gd name="connsiteY2" fmla="*/ 633 h 46327"/>
              <a:gd name="connsiteX0" fmla="*/ 0 w 37237"/>
              <a:gd name="connsiteY0" fmla="*/ 46327 h 46327"/>
              <a:gd name="connsiteX1" fmla="*/ 26788 w 37237"/>
              <a:gd name="connsiteY1" fmla="*/ 10348 h 46327"/>
              <a:gd name="connsiteX2" fmla="*/ 36901 w 37237"/>
              <a:gd name="connsiteY2" fmla="*/ 633 h 46327"/>
              <a:gd name="connsiteX0" fmla="*/ 0 w 37237"/>
              <a:gd name="connsiteY0" fmla="*/ 46327 h 46327"/>
              <a:gd name="connsiteX1" fmla="*/ 26788 w 37237"/>
              <a:gd name="connsiteY1" fmla="*/ 10348 h 46327"/>
              <a:gd name="connsiteX2" fmla="*/ 36901 w 37237"/>
              <a:gd name="connsiteY2" fmla="*/ 633 h 46327"/>
              <a:gd name="connsiteX0" fmla="*/ 0 w 37237"/>
              <a:gd name="connsiteY0" fmla="*/ 46327 h 46327"/>
              <a:gd name="connsiteX1" fmla="*/ 26788 w 37237"/>
              <a:gd name="connsiteY1" fmla="*/ 10348 h 46327"/>
              <a:gd name="connsiteX2" fmla="*/ 36901 w 37237"/>
              <a:gd name="connsiteY2" fmla="*/ 633 h 46327"/>
              <a:gd name="connsiteX0" fmla="*/ 0 w 37237"/>
              <a:gd name="connsiteY0" fmla="*/ 46327 h 46327"/>
              <a:gd name="connsiteX1" fmla="*/ 26788 w 37237"/>
              <a:gd name="connsiteY1" fmla="*/ 10348 h 46327"/>
              <a:gd name="connsiteX2" fmla="*/ 36901 w 37237"/>
              <a:gd name="connsiteY2" fmla="*/ 633 h 46327"/>
              <a:gd name="connsiteX0" fmla="*/ 0 w 37237"/>
              <a:gd name="connsiteY0" fmla="*/ 46327 h 46327"/>
              <a:gd name="connsiteX1" fmla="*/ 26788 w 37237"/>
              <a:gd name="connsiteY1" fmla="*/ 10348 h 46327"/>
              <a:gd name="connsiteX2" fmla="*/ 36901 w 37237"/>
              <a:gd name="connsiteY2" fmla="*/ 633 h 46327"/>
              <a:gd name="connsiteX0" fmla="*/ 0 w 37148"/>
              <a:gd name="connsiteY0" fmla="*/ 48930 h 48930"/>
              <a:gd name="connsiteX1" fmla="*/ 26788 w 37148"/>
              <a:gd name="connsiteY1" fmla="*/ 12951 h 48930"/>
              <a:gd name="connsiteX2" fmla="*/ 36812 w 37148"/>
              <a:gd name="connsiteY2" fmla="*/ 633 h 48930"/>
              <a:gd name="connsiteX0" fmla="*/ 0 w 37148"/>
              <a:gd name="connsiteY0" fmla="*/ 48930 h 48930"/>
              <a:gd name="connsiteX1" fmla="*/ 26699 w 37148"/>
              <a:gd name="connsiteY1" fmla="*/ 9233 h 48930"/>
              <a:gd name="connsiteX2" fmla="*/ 36812 w 37148"/>
              <a:gd name="connsiteY2" fmla="*/ 633 h 48930"/>
              <a:gd name="connsiteX0" fmla="*/ 0 w 10449"/>
              <a:gd name="connsiteY0" fmla="*/ 9233 h 9233"/>
              <a:gd name="connsiteX1" fmla="*/ 10113 w 10449"/>
              <a:gd name="connsiteY1" fmla="*/ 633 h 9233"/>
              <a:gd name="connsiteX0" fmla="*/ 0 w 9915"/>
              <a:gd name="connsiteY0" fmla="*/ 11611 h 11611"/>
              <a:gd name="connsiteX1" fmla="*/ 9593 w 9915"/>
              <a:gd name="connsiteY1" fmla="*/ 686 h 11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915" h="11611">
                <a:moveTo>
                  <a:pt x="0" y="11611"/>
                </a:moveTo>
                <a:cubicBezTo>
                  <a:pt x="4461" y="6565"/>
                  <a:pt x="9915" y="0"/>
                  <a:pt x="9593" y="686"/>
                </a:cubicBezTo>
              </a:path>
            </a:pathLst>
          </a:custGeom>
          <a:noFill/>
          <a:ln w="76200">
            <a:solidFill>
              <a:schemeClr val="accent6"/>
            </a:solidFill>
            <a:prstDash val="sysDot"/>
            <a:round/>
            <a:headEnd/>
            <a:tailEnd/>
          </a:ln>
          <a:effectLst>
            <a:outerShdw dist="25400" dir="5400000" algn="ctr" rotWithShape="0">
              <a:srgbClr val="000000">
                <a:alpha val="39999"/>
              </a:srgbClr>
            </a:outerShdw>
          </a:effectLst>
        </p:spPr>
        <p:txBody>
          <a:bodyPr wrap="none" lIns="34281" tIns="17140" rIns="34281" bIns="17140" anchor="ctr"/>
          <a:lstStyle/>
          <a:p>
            <a:pPr defTabSz="81626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0" b="0" baseline="-25000" dirty="0">
              <a:solidFill>
                <a:srgbClr val="FFFFFF"/>
              </a:solidFill>
              <a:latin typeface="Verdana" pitchFamily="-65" charset="0"/>
            </a:endParaRPr>
          </a:p>
        </p:txBody>
      </p:sp>
      <p:grpSp>
        <p:nvGrpSpPr>
          <p:cNvPr id="2" name="Group 522"/>
          <p:cNvGrpSpPr>
            <a:grpSpLocks/>
          </p:cNvGrpSpPr>
          <p:nvPr/>
        </p:nvGrpSpPr>
        <p:grpSpPr bwMode="auto">
          <a:xfrm>
            <a:off x="3004747" y="4963121"/>
            <a:ext cx="339879" cy="364331"/>
            <a:chOff x="4" y="2581"/>
            <a:chExt cx="222" cy="219"/>
          </a:xfrm>
        </p:grpSpPr>
        <p:grpSp>
          <p:nvGrpSpPr>
            <p:cNvPr id="3" name="Group 523"/>
            <p:cNvGrpSpPr>
              <a:grpSpLocks/>
            </p:cNvGrpSpPr>
            <p:nvPr/>
          </p:nvGrpSpPr>
          <p:grpSpPr bwMode="auto">
            <a:xfrm flipV="1">
              <a:off x="4" y="2637"/>
              <a:ext cx="222" cy="169"/>
              <a:chOff x="144" y="1152"/>
              <a:chExt cx="336" cy="168"/>
            </a:xfrm>
          </p:grpSpPr>
          <p:sp>
            <p:nvSpPr>
              <p:cNvPr id="36345" name="Line 524"/>
              <p:cNvSpPr>
                <a:spLocks noChangeShapeType="1"/>
              </p:cNvSpPr>
              <p:nvPr/>
            </p:nvSpPr>
            <p:spPr bwMode="white">
              <a:xfrm flipH="1">
                <a:off x="164" y="1185"/>
                <a:ext cx="307" cy="96"/>
              </a:xfrm>
              <a:prstGeom prst="line">
                <a:avLst/>
              </a:prstGeom>
              <a:noFill/>
              <a:ln w="444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816306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625" b="0">
                  <a:solidFill>
                    <a:srgbClr val="777777"/>
                  </a:solidFill>
                  <a:latin typeface="Arial"/>
                </a:endParaRPr>
              </a:p>
            </p:txBody>
          </p:sp>
          <p:sp>
            <p:nvSpPr>
              <p:cNvPr id="36346" name="Oval 525"/>
              <p:cNvSpPr>
                <a:spLocks noChangeArrowheads="1"/>
              </p:cNvSpPr>
              <p:nvPr/>
            </p:nvSpPr>
            <p:spPr bwMode="white">
              <a:xfrm>
                <a:off x="429" y="1152"/>
                <a:ext cx="51" cy="72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 rot="10800000" wrap="none" anchor="ctr"/>
              <a:lstStyle/>
              <a:p>
                <a:pPr defTabSz="816306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000" b="0" dirty="0">
                  <a:solidFill>
                    <a:srgbClr val="FFFFFF"/>
                  </a:solidFill>
                  <a:latin typeface="Verdana" pitchFamily="34" charset="0"/>
                  <a:ea typeface="MS PGothic" pitchFamily="34" charset="-128"/>
                </a:endParaRPr>
              </a:p>
            </p:txBody>
          </p:sp>
          <p:sp>
            <p:nvSpPr>
              <p:cNvPr id="36347" name="Oval 526"/>
              <p:cNvSpPr>
                <a:spLocks noChangeArrowheads="1"/>
              </p:cNvSpPr>
              <p:nvPr/>
            </p:nvSpPr>
            <p:spPr bwMode="white">
              <a:xfrm>
                <a:off x="144" y="1248"/>
                <a:ext cx="47" cy="72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 rot="10800000" wrap="none" anchor="ctr"/>
              <a:lstStyle/>
              <a:p>
                <a:pPr defTabSz="816306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000" b="0" dirty="0">
                  <a:solidFill>
                    <a:srgbClr val="FFFFFF"/>
                  </a:solidFill>
                  <a:latin typeface="Verdana" pitchFamily="34" charset="0"/>
                  <a:ea typeface="MS PGothic" pitchFamily="34" charset="-128"/>
                </a:endParaRPr>
              </a:p>
            </p:txBody>
          </p:sp>
        </p:grpSp>
        <p:grpSp>
          <p:nvGrpSpPr>
            <p:cNvPr id="5" name="Group 527"/>
            <p:cNvGrpSpPr>
              <a:grpSpLocks/>
            </p:cNvGrpSpPr>
            <p:nvPr/>
          </p:nvGrpSpPr>
          <p:grpSpPr bwMode="auto">
            <a:xfrm>
              <a:off x="4" y="2624"/>
              <a:ext cx="222" cy="169"/>
              <a:chOff x="144" y="1152"/>
              <a:chExt cx="336" cy="168"/>
            </a:xfrm>
          </p:grpSpPr>
          <p:sp>
            <p:nvSpPr>
              <p:cNvPr id="36342" name="Line 528"/>
              <p:cNvSpPr>
                <a:spLocks noChangeShapeType="1"/>
              </p:cNvSpPr>
              <p:nvPr/>
            </p:nvSpPr>
            <p:spPr bwMode="white">
              <a:xfrm flipH="1">
                <a:off x="164" y="1185"/>
                <a:ext cx="307" cy="96"/>
              </a:xfrm>
              <a:prstGeom prst="line">
                <a:avLst/>
              </a:prstGeom>
              <a:noFill/>
              <a:ln w="444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816306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625" b="0">
                  <a:solidFill>
                    <a:srgbClr val="777777"/>
                  </a:solidFill>
                  <a:latin typeface="Arial"/>
                </a:endParaRPr>
              </a:p>
            </p:txBody>
          </p:sp>
          <p:sp>
            <p:nvSpPr>
              <p:cNvPr id="36343" name="Oval 529"/>
              <p:cNvSpPr>
                <a:spLocks noChangeArrowheads="1"/>
              </p:cNvSpPr>
              <p:nvPr/>
            </p:nvSpPr>
            <p:spPr bwMode="white">
              <a:xfrm>
                <a:off x="429" y="1152"/>
                <a:ext cx="51" cy="72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defTabSz="816306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000" b="0" dirty="0">
                  <a:solidFill>
                    <a:srgbClr val="FFFFFF"/>
                  </a:solidFill>
                  <a:latin typeface="Verdana" pitchFamily="34" charset="0"/>
                  <a:ea typeface="MS PGothic" pitchFamily="34" charset="-128"/>
                </a:endParaRPr>
              </a:p>
            </p:txBody>
          </p:sp>
          <p:sp>
            <p:nvSpPr>
              <p:cNvPr id="36344" name="Oval 530"/>
              <p:cNvSpPr>
                <a:spLocks noChangeArrowheads="1"/>
              </p:cNvSpPr>
              <p:nvPr/>
            </p:nvSpPr>
            <p:spPr bwMode="white">
              <a:xfrm>
                <a:off x="144" y="1248"/>
                <a:ext cx="47" cy="72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defTabSz="816306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000" b="0" dirty="0">
                  <a:solidFill>
                    <a:srgbClr val="FFFFFF"/>
                  </a:solidFill>
                  <a:latin typeface="Verdana" pitchFamily="34" charset="0"/>
                  <a:ea typeface="MS PGothic" pitchFamily="34" charset="-128"/>
                </a:endParaRPr>
              </a:p>
            </p:txBody>
          </p:sp>
        </p:grpSp>
        <p:sp>
          <p:nvSpPr>
            <p:cNvPr id="36337" name="Oval 531"/>
            <p:cNvSpPr>
              <a:spLocks noChangeArrowheads="1"/>
            </p:cNvSpPr>
            <p:nvPr/>
          </p:nvSpPr>
          <p:spPr bwMode="white">
            <a:xfrm>
              <a:off x="76" y="2654"/>
              <a:ext cx="73" cy="146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defTabSz="816306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000" b="0" dirty="0">
                <a:solidFill>
                  <a:srgbClr val="FFFFFF"/>
                </a:solidFill>
                <a:latin typeface="Verdana" pitchFamily="34" charset="0"/>
                <a:ea typeface="MS PGothic" pitchFamily="34" charset="-128"/>
              </a:endParaRPr>
            </a:p>
          </p:txBody>
        </p:sp>
        <p:sp>
          <p:nvSpPr>
            <p:cNvPr id="36338" name="Oval 532"/>
            <p:cNvSpPr>
              <a:spLocks noChangeArrowheads="1"/>
            </p:cNvSpPr>
            <p:nvPr/>
          </p:nvSpPr>
          <p:spPr bwMode="white">
            <a:xfrm>
              <a:off x="50" y="2581"/>
              <a:ext cx="127" cy="146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defTabSz="816306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000" b="0" dirty="0">
                <a:solidFill>
                  <a:srgbClr val="FFFFFF"/>
                </a:solidFill>
                <a:latin typeface="Verdana" pitchFamily="34" charset="0"/>
                <a:ea typeface="MS PGothic" pitchFamily="34" charset="-128"/>
              </a:endParaRPr>
            </a:p>
          </p:txBody>
        </p:sp>
        <p:sp>
          <p:nvSpPr>
            <p:cNvPr id="36339" name="Oval 533"/>
            <p:cNvSpPr>
              <a:spLocks noChangeArrowheads="1"/>
            </p:cNvSpPr>
            <p:nvPr/>
          </p:nvSpPr>
          <p:spPr bwMode="white">
            <a:xfrm>
              <a:off x="76" y="2630"/>
              <a:ext cx="32" cy="48"/>
            </a:xfrm>
            <a:prstGeom prst="ellipse">
              <a:avLst/>
            </a:prstGeom>
            <a:solidFill>
              <a:schemeClr val="tx1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defTabSz="816306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000" b="0" dirty="0">
                <a:solidFill>
                  <a:srgbClr val="FFFFFF"/>
                </a:solidFill>
                <a:latin typeface="Verdana" pitchFamily="34" charset="0"/>
                <a:ea typeface="MS PGothic" pitchFamily="34" charset="-128"/>
              </a:endParaRPr>
            </a:p>
          </p:txBody>
        </p:sp>
        <p:sp>
          <p:nvSpPr>
            <p:cNvPr id="36340" name="Oval 534"/>
            <p:cNvSpPr>
              <a:spLocks noChangeArrowheads="1"/>
            </p:cNvSpPr>
            <p:nvPr/>
          </p:nvSpPr>
          <p:spPr bwMode="white">
            <a:xfrm>
              <a:off x="122" y="2630"/>
              <a:ext cx="31" cy="48"/>
            </a:xfrm>
            <a:prstGeom prst="ellipse">
              <a:avLst/>
            </a:prstGeom>
            <a:solidFill>
              <a:schemeClr val="tx1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defTabSz="816306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000" b="0" dirty="0">
                <a:solidFill>
                  <a:srgbClr val="FFFFFF"/>
                </a:solidFill>
                <a:latin typeface="Verdana" pitchFamily="34" charset="0"/>
                <a:ea typeface="MS PGothic" pitchFamily="34" charset="-128"/>
              </a:endParaRPr>
            </a:p>
          </p:txBody>
        </p:sp>
        <p:sp>
          <p:nvSpPr>
            <p:cNvPr id="36341" name="Line 535"/>
            <p:cNvSpPr>
              <a:spLocks noChangeShapeType="1"/>
            </p:cNvSpPr>
            <p:nvPr/>
          </p:nvSpPr>
          <p:spPr bwMode="white">
            <a:xfrm>
              <a:off x="86" y="2727"/>
              <a:ext cx="63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prstDash val="sysDot"/>
              <a:round/>
              <a:headEnd/>
              <a:tailEnd/>
            </a:ln>
          </p:spPr>
          <p:txBody>
            <a:bodyPr/>
            <a:lstStyle/>
            <a:p>
              <a:pPr defTabSz="816306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625" b="0">
                <a:solidFill>
                  <a:srgbClr val="777777"/>
                </a:solidFill>
                <a:latin typeface="Arial"/>
              </a:endParaRPr>
            </a:p>
          </p:txBody>
        </p:sp>
      </p:grpSp>
      <p:grpSp>
        <p:nvGrpSpPr>
          <p:cNvPr id="7" name="Group 370"/>
          <p:cNvGrpSpPr>
            <a:grpSpLocks/>
          </p:cNvGrpSpPr>
          <p:nvPr/>
        </p:nvGrpSpPr>
        <p:grpSpPr bwMode="auto">
          <a:xfrm>
            <a:off x="3033319" y="5013722"/>
            <a:ext cx="195833" cy="168474"/>
            <a:chOff x="52" y="2901"/>
            <a:chExt cx="145" cy="125"/>
          </a:xfrm>
        </p:grpSpPr>
        <p:grpSp>
          <p:nvGrpSpPr>
            <p:cNvPr id="8" name="Group 371"/>
            <p:cNvGrpSpPr>
              <a:grpSpLocks/>
            </p:cNvGrpSpPr>
            <p:nvPr/>
          </p:nvGrpSpPr>
          <p:grpSpPr bwMode="auto">
            <a:xfrm flipV="1">
              <a:off x="52" y="2937"/>
              <a:ext cx="145" cy="96"/>
              <a:chOff x="144" y="1152"/>
              <a:chExt cx="336" cy="168"/>
            </a:xfrm>
          </p:grpSpPr>
          <p:sp>
            <p:nvSpPr>
              <p:cNvPr id="36332" name="Line 372"/>
              <p:cNvSpPr>
                <a:spLocks noChangeShapeType="1"/>
              </p:cNvSpPr>
              <p:nvPr/>
            </p:nvSpPr>
            <p:spPr bwMode="white">
              <a:xfrm flipH="1">
                <a:off x="164" y="1185"/>
                <a:ext cx="307" cy="96"/>
              </a:xfrm>
              <a:prstGeom prst="line">
                <a:avLst/>
              </a:prstGeom>
              <a:noFill/>
              <a:ln w="444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816306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625" b="0">
                  <a:solidFill>
                    <a:srgbClr val="777777"/>
                  </a:solidFill>
                  <a:latin typeface="Arial"/>
                </a:endParaRPr>
              </a:p>
            </p:txBody>
          </p:sp>
          <p:sp>
            <p:nvSpPr>
              <p:cNvPr id="36333" name="Oval 373"/>
              <p:cNvSpPr>
                <a:spLocks noChangeArrowheads="1"/>
              </p:cNvSpPr>
              <p:nvPr/>
            </p:nvSpPr>
            <p:spPr bwMode="white">
              <a:xfrm>
                <a:off x="429" y="1152"/>
                <a:ext cx="51" cy="72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 rot="10800000" wrap="none" anchor="ctr"/>
              <a:lstStyle/>
              <a:p>
                <a:pPr defTabSz="816306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000" b="0" dirty="0">
                  <a:solidFill>
                    <a:srgbClr val="FFFFFF"/>
                  </a:solidFill>
                  <a:latin typeface="Verdana" pitchFamily="34" charset="0"/>
                  <a:ea typeface="MS PGothic" pitchFamily="34" charset="-128"/>
                </a:endParaRPr>
              </a:p>
            </p:txBody>
          </p:sp>
          <p:sp>
            <p:nvSpPr>
              <p:cNvPr id="36334" name="Oval 374"/>
              <p:cNvSpPr>
                <a:spLocks noChangeArrowheads="1"/>
              </p:cNvSpPr>
              <p:nvPr/>
            </p:nvSpPr>
            <p:spPr bwMode="white">
              <a:xfrm>
                <a:off x="144" y="1248"/>
                <a:ext cx="47" cy="72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 rot="10800000" wrap="none" anchor="ctr"/>
              <a:lstStyle/>
              <a:p>
                <a:pPr defTabSz="816306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000" b="0" dirty="0">
                  <a:solidFill>
                    <a:srgbClr val="FFFFFF"/>
                  </a:solidFill>
                  <a:latin typeface="Verdana" pitchFamily="34" charset="0"/>
                  <a:ea typeface="MS PGothic" pitchFamily="34" charset="-128"/>
                </a:endParaRPr>
              </a:p>
            </p:txBody>
          </p:sp>
        </p:grpSp>
        <p:grpSp>
          <p:nvGrpSpPr>
            <p:cNvPr id="12" name="Group 375"/>
            <p:cNvGrpSpPr>
              <a:grpSpLocks/>
            </p:cNvGrpSpPr>
            <p:nvPr/>
          </p:nvGrpSpPr>
          <p:grpSpPr bwMode="auto">
            <a:xfrm>
              <a:off x="52" y="2922"/>
              <a:ext cx="145" cy="96"/>
              <a:chOff x="144" y="1152"/>
              <a:chExt cx="336" cy="168"/>
            </a:xfrm>
          </p:grpSpPr>
          <p:sp>
            <p:nvSpPr>
              <p:cNvPr id="36329" name="Line 376"/>
              <p:cNvSpPr>
                <a:spLocks noChangeShapeType="1"/>
              </p:cNvSpPr>
              <p:nvPr/>
            </p:nvSpPr>
            <p:spPr bwMode="white">
              <a:xfrm flipH="1">
                <a:off x="164" y="1185"/>
                <a:ext cx="307" cy="96"/>
              </a:xfrm>
              <a:prstGeom prst="line">
                <a:avLst/>
              </a:prstGeom>
              <a:noFill/>
              <a:ln w="444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816306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625" b="0">
                  <a:solidFill>
                    <a:srgbClr val="777777"/>
                  </a:solidFill>
                  <a:latin typeface="Arial"/>
                </a:endParaRPr>
              </a:p>
            </p:txBody>
          </p:sp>
          <p:sp>
            <p:nvSpPr>
              <p:cNvPr id="36330" name="Oval 377"/>
              <p:cNvSpPr>
                <a:spLocks noChangeArrowheads="1"/>
              </p:cNvSpPr>
              <p:nvPr/>
            </p:nvSpPr>
            <p:spPr bwMode="white">
              <a:xfrm>
                <a:off x="429" y="1152"/>
                <a:ext cx="51" cy="72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defTabSz="816306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000" b="0" dirty="0">
                  <a:solidFill>
                    <a:srgbClr val="FFFFFF"/>
                  </a:solidFill>
                  <a:latin typeface="Verdana" pitchFamily="34" charset="0"/>
                  <a:ea typeface="MS PGothic" pitchFamily="34" charset="-128"/>
                </a:endParaRPr>
              </a:p>
            </p:txBody>
          </p:sp>
          <p:sp>
            <p:nvSpPr>
              <p:cNvPr id="36331" name="Oval 378"/>
              <p:cNvSpPr>
                <a:spLocks noChangeArrowheads="1"/>
              </p:cNvSpPr>
              <p:nvPr/>
            </p:nvSpPr>
            <p:spPr bwMode="white">
              <a:xfrm>
                <a:off x="144" y="1248"/>
                <a:ext cx="47" cy="72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defTabSz="816306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000" b="0" dirty="0">
                  <a:solidFill>
                    <a:srgbClr val="FFFFFF"/>
                  </a:solidFill>
                  <a:latin typeface="Verdana" pitchFamily="34" charset="0"/>
                  <a:ea typeface="MS PGothic" pitchFamily="34" charset="-128"/>
                </a:endParaRPr>
              </a:p>
            </p:txBody>
          </p:sp>
        </p:grpSp>
        <p:sp>
          <p:nvSpPr>
            <p:cNvPr id="36324" name="Oval 379"/>
            <p:cNvSpPr>
              <a:spLocks noChangeArrowheads="1"/>
            </p:cNvSpPr>
            <p:nvPr/>
          </p:nvSpPr>
          <p:spPr bwMode="white">
            <a:xfrm>
              <a:off x="99" y="2943"/>
              <a:ext cx="48" cy="83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defTabSz="816306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000" b="0" dirty="0">
                <a:solidFill>
                  <a:srgbClr val="FFFFFF"/>
                </a:solidFill>
                <a:latin typeface="Verdana" pitchFamily="34" charset="0"/>
                <a:ea typeface="MS PGothic" pitchFamily="34" charset="-128"/>
              </a:endParaRPr>
            </a:p>
          </p:txBody>
        </p:sp>
        <p:sp>
          <p:nvSpPr>
            <p:cNvPr id="36325" name="Oval 380"/>
            <p:cNvSpPr>
              <a:spLocks noChangeArrowheads="1"/>
            </p:cNvSpPr>
            <p:nvPr/>
          </p:nvSpPr>
          <p:spPr bwMode="white">
            <a:xfrm>
              <a:off x="82" y="2901"/>
              <a:ext cx="83" cy="83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defTabSz="816306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000" b="0" dirty="0">
                <a:solidFill>
                  <a:srgbClr val="FFFFFF"/>
                </a:solidFill>
                <a:latin typeface="Verdana" pitchFamily="34" charset="0"/>
                <a:ea typeface="MS PGothic" pitchFamily="34" charset="-128"/>
              </a:endParaRPr>
            </a:p>
          </p:txBody>
        </p:sp>
        <p:sp>
          <p:nvSpPr>
            <p:cNvPr id="36326" name="Oval 381"/>
            <p:cNvSpPr>
              <a:spLocks noChangeArrowheads="1"/>
            </p:cNvSpPr>
            <p:nvPr/>
          </p:nvSpPr>
          <p:spPr bwMode="white">
            <a:xfrm>
              <a:off x="99" y="2929"/>
              <a:ext cx="21" cy="28"/>
            </a:xfrm>
            <a:prstGeom prst="ellipse">
              <a:avLst/>
            </a:prstGeom>
            <a:solidFill>
              <a:schemeClr val="tx1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defTabSz="816306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000" b="0" dirty="0">
                <a:solidFill>
                  <a:srgbClr val="FFFFFF"/>
                </a:solidFill>
                <a:latin typeface="Verdana" pitchFamily="34" charset="0"/>
                <a:ea typeface="MS PGothic" pitchFamily="34" charset="-128"/>
              </a:endParaRPr>
            </a:p>
          </p:txBody>
        </p:sp>
        <p:sp>
          <p:nvSpPr>
            <p:cNvPr id="36327" name="Oval 382"/>
            <p:cNvSpPr>
              <a:spLocks noChangeArrowheads="1"/>
            </p:cNvSpPr>
            <p:nvPr/>
          </p:nvSpPr>
          <p:spPr bwMode="white">
            <a:xfrm>
              <a:off x="129" y="2929"/>
              <a:ext cx="21" cy="28"/>
            </a:xfrm>
            <a:prstGeom prst="ellipse">
              <a:avLst/>
            </a:prstGeom>
            <a:solidFill>
              <a:schemeClr val="tx1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defTabSz="816306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000" b="0" dirty="0">
                <a:solidFill>
                  <a:srgbClr val="FFFFFF"/>
                </a:solidFill>
                <a:latin typeface="Verdana" pitchFamily="34" charset="0"/>
                <a:ea typeface="MS PGothic" pitchFamily="34" charset="-128"/>
              </a:endParaRPr>
            </a:p>
          </p:txBody>
        </p:sp>
        <p:sp>
          <p:nvSpPr>
            <p:cNvPr id="36328" name="Line 383"/>
            <p:cNvSpPr>
              <a:spLocks noChangeShapeType="1"/>
            </p:cNvSpPr>
            <p:nvPr/>
          </p:nvSpPr>
          <p:spPr bwMode="white">
            <a:xfrm>
              <a:off x="98" y="2984"/>
              <a:ext cx="51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prstDash val="sysDot"/>
              <a:round/>
              <a:headEnd/>
              <a:tailEnd/>
            </a:ln>
          </p:spPr>
          <p:txBody>
            <a:bodyPr/>
            <a:lstStyle/>
            <a:p>
              <a:pPr defTabSz="816306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625" b="0">
                <a:solidFill>
                  <a:srgbClr val="777777"/>
                </a:solidFill>
                <a:latin typeface="Arial"/>
              </a:endParaRPr>
            </a:p>
          </p:txBody>
        </p:sp>
      </p:grpSp>
      <p:grpSp>
        <p:nvGrpSpPr>
          <p:cNvPr id="13" name="Group 522"/>
          <p:cNvGrpSpPr>
            <a:grpSpLocks/>
          </p:cNvGrpSpPr>
          <p:nvPr/>
        </p:nvGrpSpPr>
        <p:grpSpPr bwMode="auto">
          <a:xfrm>
            <a:off x="3850577" y="5246490"/>
            <a:ext cx="339879" cy="364331"/>
            <a:chOff x="4" y="2581"/>
            <a:chExt cx="222" cy="219"/>
          </a:xfrm>
        </p:grpSpPr>
        <p:grpSp>
          <p:nvGrpSpPr>
            <p:cNvPr id="14" name="Group 523"/>
            <p:cNvGrpSpPr>
              <a:grpSpLocks/>
            </p:cNvGrpSpPr>
            <p:nvPr/>
          </p:nvGrpSpPr>
          <p:grpSpPr bwMode="auto">
            <a:xfrm flipV="1">
              <a:off x="4" y="2637"/>
              <a:ext cx="222" cy="169"/>
              <a:chOff x="144" y="1152"/>
              <a:chExt cx="336" cy="168"/>
            </a:xfrm>
          </p:grpSpPr>
          <p:sp>
            <p:nvSpPr>
              <p:cNvPr id="36319" name="Line 524"/>
              <p:cNvSpPr>
                <a:spLocks noChangeShapeType="1"/>
              </p:cNvSpPr>
              <p:nvPr/>
            </p:nvSpPr>
            <p:spPr bwMode="white">
              <a:xfrm flipH="1">
                <a:off x="164" y="1185"/>
                <a:ext cx="307" cy="96"/>
              </a:xfrm>
              <a:prstGeom prst="line">
                <a:avLst/>
              </a:prstGeom>
              <a:noFill/>
              <a:ln w="444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816306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625" b="0">
                  <a:solidFill>
                    <a:srgbClr val="777777"/>
                  </a:solidFill>
                  <a:latin typeface="Arial"/>
                </a:endParaRPr>
              </a:p>
            </p:txBody>
          </p:sp>
          <p:sp>
            <p:nvSpPr>
              <p:cNvPr id="36320" name="Oval 525"/>
              <p:cNvSpPr>
                <a:spLocks noChangeArrowheads="1"/>
              </p:cNvSpPr>
              <p:nvPr/>
            </p:nvSpPr>
            <p:spPr bwMode="white">
              <a:xfrm>
                <a:off x="429" y="1152"/>
                <a:ext cx="51" cy="72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 rot="10800000" wrap="none" anchor="ctr"/>
              <a:lstStyle/>
              <a:p>
                <a:pPr defTabSz="816306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000" b="0" dirty="0">
                  <a:solidFill>
                    <a:srgbClr val="FFFFFF"/>
                  </a:solidFill>
                  <a:latin typeface="Verdana" pitchFamily="34" charset="0"/>
                  <a:ea typeface="MS PGothic" pitchFamily="34" charset="-128"/>
                </a:endParaRPr>
              </a:p>
            </p:txBody>
          </p:sp>
          <p:sp>
            <p:nvSpPr>
              <p:cNvPr id="36321" name="Oval 526"/>
              <p:cNvSpPr>
                <a:spLocks noChangeArrowheads="1"/>
              </p:cNvSpPr>
              <p:nvPr/>
            </p:nvSpPr>
            <p:spPr bwMode="white">
              <a:xfrm>
                <a:off x="144" y="1248"/>
                <a:ext cx="47" cy="72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 rot="10800000" wrap="none" anchor="ctr"/>
              <a:lstStyle/>
              <a:p>
                <a:pPr defTabSz="816306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000" b="0" dirty="0">
                  <a:solidFill>
                    <a:srgbClr val="FFFFFF"/>
                  </a:solidFill>
                  <a:latin typeface="Verdana" pitchFamily="34" charset="0"/>
                  <a:ea typeface="MS PGothic" pitchFamily="34" charset="-128"/>
                </a:endParaRPr>
              </a:p>
            </p:txBody>
          </p:sp>
        </p:grpSp>
        <p:grpSp>
          <p:nvGrpSpPr>
            <p:cNvPr id="15" name="Group 527"/>
            <p:cNvGrpSpPr>
              <a:grpSpLocks/>
            </p:cNvGrpSpPr>
            <p:nvPr/>
          </p:nvGrpSpPr>
          <p:grpSpPr bwMode="auto">
            <a:xfrm>
              <a:off x="4" y="2624"/>
              <a:ext cx="222" cy="169"/>
              <a:chOff x="144" y="1152"/>
              <a:chExt cx="336" cy="168"/>
            </a:xfrm>
          </p:grpSpPr>
          <p:sp>
            <p:nvSpPr>
              <p:cNvPr id="36316" name="Line 528"/>
              <p:cNvSpPr>
                <a:spLocks noChangeShapeType="1"/>
              </p:cNvSpPr>
              <p:nvPr/>
            </p:nvSpPr>
            <p:spPr bwMode="white">
              <a:xfrm flipH="1">
                <a:off x="164" y="1185"/>
                <a:ext cx="307" cy="96"/>
              </a:xfrm>
              <a:prstGeom prst="line">
                <a:avLst/>
              </a:prstGeom>
              <a:noFill/>
              <a:ln w="444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816306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625" b="0">
                  <a:solidFill>
                    <a:srgbClr val="777777"/>
                  </a:solidFill>
                  <a:latin typeface="Arial"/>
                </a:endParaRPr>
              </a:p>
            </p:txBody>
          </p:sp>
          <p:sp>
            <p:nvSpPr>
              <p:cNvPr id="36317" name="Oval 529"/>
              <p:cNvSpPr>
                <a:spLocks noChangeArrowheads="1"/>
              </p:cNvSpPr>
              <p:nvPr/>
            </p:nvSpPr>
            <p:spPr bwMode="white">
              <a:xfrm>
                <a:off x="429" y="1152"/>
                <a:ext cx="51" cy="72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defTabSz="816306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000" b="0" dirty="0">
                  <a:solidFill>
                    <a:srgbClr val="FFFFFF"/>
                  </a:solidFill>
                  <a:latin typeface="Verdana" pitchFamily="34" charset="0"/>
                  <a:ea typeface="MS PGothic" pitchFamily="34" charset="-128"/>
                </a:endParaRPr>
              </a:p>
            </p:txBody>
          </p:sp>
          <p:sp>
            <p:nvSpPr>
              <p:cNvPr id="36318" name="Oval 530"/>
              <p:cNvSpPr>
                <a:spLocks noChangeArrowheads="1"/>
              </p:cNvSpPr>
              <p:nvPr/>
            </p:nvSpPr>
            <p:spPr bwMode="white">
              <a:xfrm>
                <a:off x="144" y="1248"/>
                <a:ext cx="47" cy="72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defTabSz="816306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000" b="0" dirty="0">
                  <a:solidFill>
                    <a:srgbClr val="FFFFFF"/>
                  </a:solidFill>
                  <a:latin typeface="Verdana" pitchFamily="34" charset="0"/>
                  <a:ea typeface="MS PGothic" pitchFamily="34" charset="-128"/>
                </a:endParaRPr>
              </a:p>
            </p:txBody>
          </p:sp>
        </p:grpSp>
        <p:sp>
          <p:nvSpPr>
            <p:cNvPr id="36311" name="Oval 531"/>
            <p:cNvSpPr>
              <a:spLocks noChangeArrowheads="1"/>
            </p:cNvSpPr>
            <p:nvPr/>
          </p:nvSpPr>
          <p:spPr bwMode="white">
            <a:xfrm>
              <a:off x="76" y="2654"/>
              <a:ext cx="73" cy="146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defTabSz="816306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000" b="0" dirty="0">
                <a:solidFill>
                  <a:srgbClr val="FFFFFF"/>
                </a:solidFill>
                <a:latin typeface="Verdana" pitchFamily="34" charset="0"/>
                <a:ea typeface="MS PGothic" pitchFamily="34" charset="-128"/>
              </a:endParaRPr>
            </a:p>
          </p:txBody>
        </p:sp>
        <p:sp>
          <p:nvSpPr>
            <p:cNvPr id="36312" name="Oval 532"/>
            <p:cNvSpPr>
              <a:spLocks noChangeArrowheads="1"/>
            </p:cNvSpPr>
            <p:nvPr/>
          </p:nvSpPr>
          <p:spPr bwMode="white">
            <a:xfrm>
              <a:off x="50" y="2581"/>
              <a:ext cx="127" cy="146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defTabSz="816306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000" b="0" dirty="0">
                <a:solidFill>
                  <a:srgbClr val="FFFFFF"/>
                </a:solidFill>
                <a:latin typeface="Verdana" pitchFamily="34" charset="0"/>
                <a:ea typeface="MS PGothic" pitchFamily="34" charset="-128"/>
              </a:endParaRPr>
            </a:p>
          </p:txBody>
        </p:sp>
        <p:sp>
          <p:nvSpPr>
            <p:cNvPr id="36313" name="Oval 533"/>
            <p:cNvSpPr>
              <a:spLocks noChangeArrowheads="1"/>
            </p:cNvSpPr>
            <p:nvPr/>
          </p:nvSpPr>
          <p:spPr bwMode="white">
            <a:xfrm>
              <a:off x="76" y="2630"/>
              <a:ext cx="32" cy="48"/>
            </a:xfrm>
            <a:prstGeom prst="ellipse">
              <a:avLst/>
            </a:prstGeom>
            <a:solidFill>
              <a:schemeClr val="tx1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defTabSz="816306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000" b="0" dirty="0">
                <a:solidFill>
                  <a:srgbClr val="FFFFFF"/>
                </a:solidFill>
                <a:latin typeface="Verdana" pitchFamily="34" charset="0"/>
                <a:ea typeface="MS PGothic" pitchFamily="34" charset="-128"/>
              </a:endParaRPr>
            </a:p>
          </p:txBody>
        </p:sp>
        <p:sp>
          <p:nvSpPr>
            <p:cNvPr id="36314" name="Oval 534"/>
            <p:cNvSpPr>
              <a:spLocks noChangeArrowheads="1"/>
            </p:cNvSpPr>
            <p:nvPr/>
          </p:nvSpPr>
          <p:spPr bwMode="white">
            <a:xfrm>
              <a:off x="122" y="2630"/>
              <a:ext cx="31" cy="48"/>
            </a:xfrm>
            <a:prstGeom prst="ellipse">
              <a:avLst/>
            </a:prstGeom>
            <a:solidFill>
              <a:schemeClr val="tx1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defTabSz="816306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000" b="0" dirty="0">
                <a:solidFill>
                  <a:srgbClr val="FFFFFF"/>
                </a:solidFill>
                <a:latin typeface="Verdana" pitchFamily="34" charset="0"/>
                <a:ea typeface="MS PGothic" pitchFamily="34" charset="-128"/>
              </a:endParaRPr>
            </a:p>
          </p:txBody>
        </p:sp>
        <p:sp>
          <p:nvSpPr>
            <p:cNvPr id="36315" name="Line 535"/>
            <p:cNvSpPr>
              <a:spLocks noChangeShapeType="1"/>
            </p:cNvSpPr>
            <p:nvPr/>
          </p:nvSpPr>
          <p:spPr bwMode="white">
            <a:xfrm>
              <a:off x="86" y="2727"/>
              <a:ext cx="63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prstDash val="sysDot"/>
              <a:round/>
              <a:headEnd/>
              <a:tailEnd/>
            </a:ln>
          </p:spPr>
          <p:txBody>
            <a:bodyPr/>
            <a:lstStyle/>
            <a:p>
              <a:pPr defTabSz="816306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625" b="0">
                <a:solidFill>
                  <a:srgbClr val="777777"/>
                </a:solidFill>
                <a:latin typeface="Arial"/>
              </a:endParaRPr>
            </a:p>
          </p:txBody>
        </p:sp>
      </p:grpSp>
      <p:grpSp>
        <p:nvGrpSpPr>
          <p:cNvPr id="18" name="Group 370"/>
          <p:cNvGrpSpPr>
            <a:grpSpLocks/>
          </p:cNvGrpSpPr>
          <p:nvPr/>
        </p:nvGrpSpPr>
        <p:grpSpPr bwMode="auto">
          <a:xfrm>
            <a:off x="3941485" y="5317873"/>
            <a:ext cx="195832" cy="168474"/>
            <a:chOff x="52" y="2901"/>
            <a:chExt cx="145" cy="125"/>
          </a:xfrm>
        </p:grpSpPr>
        <p:grpSp>
          <p:nvGrpSpPr>
            <p:cNvPr id="19" name="Group 371"/>
            <p:cNvGrpSpPr>
              <a:grpSpLocks/>
            </p:cNvGrpSpPr>
            <p:nvPr/>
          </p:nvGrpSpPr>
          <p:grpSpPr bwMode="auto">
            <a:xfrm flipV="1">
              <a:off x="52" y="2937"/>
              <a:ext cx="145" cy="96"/>
              <a:chOff x="144" y="1152"/>
              <a:chExt cx="336" cy="168"/>
            </a:xfrm>
          </p:grpSpPr>
          <p:sp>
            <p:nvSpPr>
              <p:cNvPr id="36306" name="Line 372"/>
              <p:cNvSpPr>
                <a:spLocks noChangeShapeType="1"/>
              </p:cNvSpPr>
              <p:nvPr/>
            </p:nvSpPr>
            <p:spPr bwMode="white">
              <a:xfrm flipH="1">
                <a:off x="164" y="1185"/>
                <a:ext cx="307" cy="96"/>
              </a:xfrm>
              <a:prstGeom prst="line">
                <a:avLst/>
              </a:prstGeom>
              <a:noFill/>
              <a:ln w="444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816306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625" b="0">
                  <a:solidFill>
                    <a:srgbClr val="777777"/>
                  </a:solidFill>
                  <a:latin typeface="Arial"/>
                </a:endParaRPr>
              </a:p>
            </p:txBody>
          </p:sp>
          <p:sp>
            <p:nvSpPr>
              <p:cNvPr id="36307" name="Oval 373"/>
              <p:cNvSpPr>
                <a:spLocks noChangeArrowheads="1"/>
              </p:cNvSpPr>
              <p:nvPr/>
            </p:nvSpPr>
            <p:spPr bwMode="white">
              <a:xfrm>
                <a:off x="429" y="1152"/>
                <a:ext cx="51" cy="72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 rot="10800000" wrap="none" anchor="ctr"/>
              <a:lstStyle/>
              <a:p>
                <a:pPr defTabSz="816306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000" b="0" dirty="0">
                  <a:solidFill>
                    <a:srgbClr val="FFFFFF"/>
                  </a:solidFill>
                  <a:latin typeface="Verdana" pitchFamily="34" charset="0"/>
                  <a:ea typeface="MS PGothic" pitchFamily="34" charset="-128"/>
                </a:endParaRPr>
              </a:p>
            </p:txBody>
          </p:sp>
          <p:sp>
            <p:nvSpPr>
              <p:cNvPr id="36308" name="Oval 374"/>
              <p:cNvSpPr>
                <a:spLocks noChangeArrowheads="1"/>
              </p:cNvSpPr>
              <p:nvPr/>
            </p:nvSpPr>
            <p:spPr bwMode="white">
              <a:xfrm>
                <a:off x="144" y="1248"/>
                <a:ext cx="47" cy="72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 rot="10800000" wrap="none" anchor="ctr"/>
              <a:lstStyle/>
              <a:p>
                <a:pPr defTabSz="816306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000" b="0" dirty="0">
                  <a:solidFill>
                    <a:srgbClr val="FFFFFF"/>
                  </a:solidFill>
                  <a:latin typeface="Verdana" pitchFamily="34" charset="0"/>
                  <a:ea typeface="MS PGothic" pitchFamily="34" charset="-128"/>
                </a:endParaRPr>
              </a:p>
            </p:txBody>
          </p:sp>
        </p:grpSp>
        <p:grpSp>
          <p:nvGrpSpPr>
            <p:cNvPr id="20" name="Group 375"/>
            <p:cNvGrpSpPr>
              <a:grpSpLocks/>
            </p:cNvGrpSpPr>
            <p:nvPr/>
          </p:nvGrpSpPr>
          <p:grpSpPr bwMode="auto">
            <a:xfrm>
              <a:off x="52" y="2922"/>
              <a:ext cx="145" cy="96"/>
              <a:chOff x="144" y="1152"/>
              <a:chExt cx="336" cy="168"/>
            </a:xfrm>
          </p:grpSpPr>
          <p:sp>
            <p:nvSpPr>
              <p:cNvPr id="36303" name="Line 376"/>
              <p:cNvSpPr>
                <a:spLocks noChangeShapeType="1"/>
              </p:cNvSpPr>
              <p:nvPr/>
            </p:nvSpPr>
            <p:spPr bwMode="white">
              <a:xfrm flipH="1">
                <a:off x="164" y="1185"/>
                <a:ext cx="307" cy="96"/>
              </a:xfrm>
              <a:prstGeom prst="line">
                <a:avLst/>
              </a:prstGeom>
              <a:noFill/>
              <a:ln w="444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816306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625" b="0">
                  <a:solidFill>
                    <a:srgbClr val="777777"/>
                  </a:solidFill>
                  <a:latin typeface="Arial"/>
                </a:endParaRPr>
              </a:p>
            </p:txBody>
          </p:sp>
          <p:sp>
            <p:nvSpPr>
              <p:cNvPr id="36304" name="Oval 377"/>
              <p:cNvSpPr>
                <a:spLocks noChangeArrowheads="1"/>
              </p:cNvSpPr>
              <p:nvPr/>
            </p:nvSpPr>
            <p:spPr bwMode="white">
              <a:xfrm>
                <a:off x="429" y="1152"/>
                <a:ext cx="51" cy="72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defTabSz="816306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000" b="0" dirty="0">
                  <a:solidFill>
                    <a:srgbClr val="FFFFFF"/>
                  </a:solidFill>
                  <a:latin typeface="Verdana" pitchFamily="34" charset="0"/>
                  <a:ea typeface="MS PGothic" pitchFamily="34" charset="-128"/>
                </a:endParaRPr>
              </a:p>
            </p:txBody>
          </p:sp>
          <p:sp>
            <p:nvSpPr>
              <p:cNvPr id="36305" name="Oval 378"/>
              <p:cNvSpPr>
                <a:spLocks noChangeArrowheads="1"/>
              </p:cNvSpPr>
              <p:nvPr/>
            </p:nvSpPr>
            <p:spPr bwMode="white">
              <a:xfrm>
                <a:off x="144" y="1248"/>
                <a:ext cx="47" cy="72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defTabSz="816306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000" b="0" dirty="0">
                  <a:solidFill>
                    <a:srgbClr val="FFFFFF"/>
                  </a:solidFill>
                  <a:latin typeface="Verdana" pitchFamily="34" charset="0"/>
                  <a:ea typeface="MS PGothic" pitchFamily="34" charset="-128"/>
                </a:endParaRPr>
              </a:p>
            </p:txBody>
          </p:sp>
        </p:grpSp>
        <p:sp>
          <p:nvSpPr>
            <p:cNvPr id="36298" name="Oval 379"/>
            <p:cNvSpPr>
              <a:spLocks noChangeArrowheads="1"/>
            </p:cNvSpPr>
            <p:nvPr/>
          </p:nvSpPr>
          <p:spPr bwMode="white">
            <a:xfrm>
              <a:off x="99" y="2943"/>
              <a:ext cx="48" cy="83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defTabSz="816306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000" b="0" dirty="0">
                <a:solidFill>
                  <a:srgbClr val="FFFFFF"/>
                </a:solidFill>
                <a:latin typeface="Verdana" pitchFamily="34" charset="0"/>
                <a:ea typeface="MS PGothic" pitchFamily="34" charset="-128"/>
              </a:endParaRPr>
            </a:p>
          </p:txBody>
        </p:sp>
        <p:sp>
          <p:nvSpPr>
            <p:cNvPr id="36299" name="Oval 380"/>
            <p:cNvSpPr>
              <a:spLocks noChangeArrowheads="1"/>
            </p:cNvSpPr>
            <p:nvPr/>
          </p:nvSpPr>
          <p:spPr bwMode="white">
            <a:xfrm>
              <a:off x="82" y="2901"/>
              <a:ext cx="83" cy="83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defTabSz="816306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000" b="0" dirty="0">
                <a:solidFill>
                  <a:srgbClr val="FFFFFF"/>
                </a:solidFill>
                <a:latin typeface="Verdana" pitchFamily="34" charset="0"/>
                <a:ea typeface="MS PGothic" pitchFamily="34" charset="-128"/>
              </a:endParaRPr>
            </a:p>
          </p:txBody>
        </p:sp>
        <p:sp>
          <p:nvSpPr>
            <p:cNvPr id="36300" name="Oval 381"/>
            <p:cNvSpPr>
              <a:spLocks noChangeArrowheads="1"/>
            </p:cNvSpPr>
            <p:nvPr/>
          </p:nvSpPr>
          <p:spPr bwMode="white">
            <a:xfrm>
              <a:off x="99" y="2929"/>
              <a:ext cx="21" cy="28"/>
            </a:xfrm>
            <a:prstGeom prst="ellipse">
              <a:avLst/>
            </a:prstGeom>
            <a:solidFill>
              <a:schemeClr val="tx1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defTabSz="816306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000" b="0" dirty="0">
                <a:solidFill>
                  <a:srgbClr val="FFFFFF"/>
                </a:solidFill>
                <a:latin typeface="Verdana" pitchFamily="34" charset="0"/>
                <a:ea typeface="MS PGothic" pitchFamily="34" charset="-128"/>
              </a:endParaRPr>
            </a:p>
          </p:txBody>
        </p:sp>
        <p:sp>
          <p:nvSpPr>
            <p:cNvPr id="36301" name="Oval 382"/>
            <p:cNvSpPr>
              <a:spLocks noChangeArrowheads="1"/>
            </p:cNvSpPr>
            <p:nvPr/>
          </p:nvSpPr>
          <p:spPr bwMode="white">
            <a:xfrm>
              <a:off x="129" y="2929"/>
              <a:ext cx="21" cy="28"/>
            </a:xfrm>
            <a:prstGeom prst="ellipse">
              <a:avLst/>
            </a:prstGeom>
            <a:solidFill>
              <a:schemeClr val="tx1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defTabSz="816306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000" b="0" dirty="0">
                <a:solidFill>
                  <a:srgbClr val="FFFFFF"/>
                </a:solidFill>
                <a:latin typeface="Verdana" pitchFamily="34" charset="0"/>
                <a:ea typeface="MS PGothic" pitchFamily="34" charset="-128"/>
              </a:endParaRPr>
            </a:p>
          </p:txBody>
        </p:sp>
        <p:sp>
          <p:nvSpPr>
            <p:cNvPr id="36302" name="Line 383"/>
            <p:cNvSpPr>
              <a:spLocks noChangeShapeType="1"/>
            </p:cNvSpPr>
            <p:nvPr/>
          </p:nvSpPr>
          <p:spPr bwMode="white">
            <a:xfrm>
              <a:off x="98" y="2984"/>
              <a:ext cx="51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prstDash val="sysDot"/>
              <a:round/>
              <a:headEnd/>
              <a:tailEnd/>
            </a:ln>
          </p:spPr>
          <p:txBody>
            <a:bodyPr/>
            <a:lstStyle/>
            <a:p>
              <a:pPr defTabSz="816306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625" b="0">
                <a:solidFill>
                  <a:srgbClr val="777777"/>
                </a:solidFill>
                <a:latin typeface="Arial"/>
              </a:endParaRPr>
            </a:p>
          </p:txBody>
        </p:sp>
      </p:grpSp>
      <p:grpSp>
        <p:nvGrpSpPr>
          <p:cNvPr id="21" name="Group 522"/>
          <p:cNvGrpSpPr>
            <a:grpSpLocks/>
          </p:cNvGrpSpPr>
          <p:nvPr/>
        </p:nvGrpSpPr>
        <p:grpSpPr bwMode="auto">
          <a:xfrm>
            <a:off x="7543414" y="4495206"/>
            <a:ext cx="339879" cy="364331"/>
            <a:chOff x="4" y="2581"/>
            <a:chExt cx="222" cy="219"/>
          </a:xfrm>
        </p:grpSpPr>
        <p:grpSp>
          <p:nvGrpSpPr>
            <p:cNvPr id="22" name="Group 523"/>
            <p:cNvGrpSpPr>
              <a:grpSpLocks/>
            </p:cNvGrpSpPr>
            <p:nvPr/>
          </p:nvGrpSpPr>
          <p:grpSpPr bwMode="auto">
            <a:xfrm flipV="1">
              <a:off x="4" y="2637"/>
              <a:ext cx="222" cy="169"/>
              <a:chOff x="144" y="1152"/>
              <a:chExt cx="336" cy="168"/>
            </a:xfrm>
          </p:grpSpPr>
          <p:sp>
            <p:nvSpPr>
              <p:cNvPr id="36293" name="Line 524"/>
              <p:cNvSpPr>
                <a:spLocks noChangeShapeType="1"/>
              </p:cNvSpPr>
              <p:nvPr/>
            </p:nvSpPr>
            <p:spPr bwMode="white">
              <a:xfrm flipH="1">
                <a:off x="164" y="1185"/>
                <a:ext cx="307" cy="96"/>
              </a:xfrm>
              <a:prstGeom prst="line">
                <a:avLst/>
              </a:prstGeom>
              <a:noFill/>
              <a:ln w="444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816306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625" b="0">
                  <a:solidFill>
                    <a:srgbClr val="777777"/>
                  </a:solidFill>
                  <a:latin typeface="Arial"/>
                </a:endParaRPr>
              </a:p>
            </p:txBody>
          </p:sp>
          <p:sp>
            <p:nvSpPr>
              <p:cNvPr id="36294" name="Oval 525"/>
              <p:cNvSpPr>
                <a:spLocks noChangeArrowheads="1"/>
              </p:cNvSpPr>
              <p:nvPr/>
            </p:nvSpPr>
            <p:spPr bwMode="white">
              <a:xfrm>
                <a:off x="429" y="1152"/>
                <a:ext cx="51" cy="72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 rot="10800000" wrap="none" anchor="ctr"/>
              <a:lstStyle/>
              <a:p>
                <a:pPr defTabSz="816306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000" b="0" dirty="0">
                  <a:solidFill>
                    <a:srgbClr val="FFFFFF"/>
                  </a:solidFill>
                  <a:latin typeface="Verdana" pitchFamily="34" charset="0"/>
                  <a:ea typeface="MS PGothic" pitchFamily="34" charset="-128"/>
                </a:endParaRPr>
              </a:p>
            </p:txBody>
          </p:sp>
          <p:sp>
            <p:nvSpPr>
              <p:cNvPr id="36295" name="Oval 526"/>
              <p:cNvSpPr>
                <a:spLocks noChangeArrowheads="1"/>
              </p:cNvSpPr>
              <p:nvPr/>
            </p:nvSpPr>
            <p:spPr bwMode="white">
              <a:xfrm>
                <a:off x="144" y="1248"/>
                <a:ext cx="47" cy="72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 rot="10800000" wrap="none" anchor="ctr"/>
              <a:lstStyle/>
              <a:p>
                <a:pPr defTabSz="816306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000" b="0" dirty="0">
                  <a:solidFill>
                    <a:srgbClr val="FFFFFF"/>
                  </a:solidFill>
                  <a:latin typeface="Verdana" pitchFamily="34" charset="0"/>
                  <a:ea typeface="MS PGothic" pitchFamily="34" charset="-128"/>
                </a:endParaRPr>
              </a:p>
            </p:txBody>
          </p:sp>
        </p:grpSp>
        <p:grpSp>
          <p:nvGrpSpPr>
            <p:cNvPr id="23" name="Group 527"/>
            <p:cNvGrpSpPr>
              <a:grpSpLocks/>
            </p:cNvGrpSpPr>
            <p:nvPr/>
          </p:nvGrpSpPr>
          <p:grpSpPr bwMode="auto">
            <a:xfrm>
              <a:off x="4" y="2624"/>
              <a:ext cx="222" cy="169"/>
              <a:chOff x="144" y="1152"/>
              <a:chExt cx="336" cy="168"/>
            </a:xfrm>
          </p:grpSpPr>
          <p:sp>
            <p:nvSpPr>
              <p:cNvPr id="36290" name="Line 528"/>
              <p:cNvSpPr>
                <a:spLocks noChangeShapeType="1"/>
              </p:cNvSpPr>
              <p:nvPr/>
            </p:nvSpPr>
            <p:spPr bwMode="white">
              <a:xfrm flipH="1">
                <a:off x="164" y="1185"/>
                <a:ext cx="307" cy="96"/>
              </a:xfrm>
              <a:prstGeom prst="line">
                <a:avLst/>
              </a:prstGeom>
              <a:noFill/>
              <a:ln w="444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816306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625" b="0">
                  <a:solidFill>
                    <a:srgbClr val="777777"/>
                  </a:solidFill>
                  <a:latin typeface="Arial"/>
                </a:endParaRPr>
              </a:p>
            </p:txBody>
          </p:sp>
          <p:sp>
            <p:nvSpPr>
              <p:cNvPr id="36291" name="Oval 529"/>
              <p:cNvSpPr>
                <a:spLocks noChangeArrowheads="1"/>
              </p:cNvSpPr>
              <p:nvPr/>
            </p:nvSpPr>
            <p:spPr bwMode="white">
              <a:xfrm>
                <a:off x="429" y="1152"/>
                <a:ext cx="51" cy="72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defTabSz="816306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000" b="0" dirty="0">
                  <a:solidFill>
                    <a:srgbClr val="FFFFFF"/>
                  </a:solidFill>
                  <a:latin typeface="Verdana" pitchFamily="34" charset="0"/>
                  <a:ea typeface="MS PGothic" pitchFamily="34" charset="-128"/>
                </a:endParaRPr>
              </a:p>
            </p:txBody>
          </p:sp>
          <p:sp>
            <p:nvSpPr>
              <p:cNvPr id="36292" name="Oval 530"/>
              <p:cNvSpPr>
                <a:spLocks noChangeArrowheads="1"/>
              </p:cNvSpPr>
              <p:nvPr/>
            </p:nvSpPr>
            <p:spPr bwMode="white">
              <a:xfrm>
                <a:off x="144" y="1248"/>
                <a:ext cx="47" cy="72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defTabSz="816306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000" b="0" dirty="0">
                  <a:solidFill>
                    <a:srgbClr val="FFFFFF"/>
                  </a:solidFill>
                  <a:latin typeface="Verdana" pitchFamily="34" charset="0"/>
                  <a:ea typeface="MS PGothic" pitchFamily="34" charset="-128"/>
                </a:endParaRPr>
              </a:p>
            </p:txBody>
          </p:sp>
        </p:grpSp>
        <p:sp>
          <p:nvSpPr>
            <p:cNvPr id="36285" name="Oval 531"/>
            <p:cNvSpPr>
              <a:spLocks noChangeArrowheads="1"/>
            </p:cNvSpPr>
            <p:nvPr/>
          </p:nvSpPr>
          <p:spPr bwMode="white">
            <a:xfrm>
              <a:off x="76" y="2654"/>
              <a:ext cx="73" cy="146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defTabSz="816306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000" b="0" dirty="0">
                <a:solidFill>
                  <a:srgbClr val="FFFFFF"/>
                </a:solidFill>
                <a:latin typeface="Verdana" pitchFamily="34" charset="0"/>
                <a:ea typeface="MS PGothic" pitchFamily="34" charset="-128"/>
              </a:endParaRPr>
            </a:p>
          </p:txBody>
        </p:sp>
        <p:sp>
          <p:nvSpPr>
            <p:cNvPr id="36286" name="Oval 532"/>
            <p:cNvSpPr>
              <a:spLocks noChangeArrowheads="1"/>
            </p:cNvSpPr>
            <p:nvPr/>
          </p:nvSpPr>
          <p:spPr bwMode="white">
            <a:xfrm>
              <a:off x="50" y="2581"/>
              <a:ext cx="127" cy="146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defTabSz="816306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000" b="0" dirty="0">
                <a:solidFill>
                  <a:srgbClr val="FFFFFF"/>
                </a:solidFill>
                <a:latin typeface="Verdana" pitchFamily="34" charset="0"/>
                <a:ea typeface="MS PGothic" pitchFamily="34" charset="-128"/>
              </a:endParaRPr>
            </a:p>
          </p:txBody>
        </p:sp>
        <p:sp>
          <p:nvSpPr>
            <p:cNvPr id="36287" name="Oval 533"/>
            <p:cNvSpPr>
              <a:spLocks noChangeArrowheads="1"/>
            </p:cNvSpPr>
            <p:nvPr/>
          </p:nvSpPr>
          <p:spPr bwMode="white">
            <a:xfrm>
              <a:off x="76" y="2630"/>
              <a:ext cx="32" cy="48"/>
            </a:xfrm>
            <a:prstGeom prst="ellipse">
              <a:avLst/>
            </a:prstGeom>
            <a:solidFill>
              <a:schemeClr val="tx1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defTabSz="816306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000" b="0" dirty="0">
                <a:solidFill>
                  <a:srgbClr val="FFFFFF"/>
                </a:solidFill>
                <a:latin typeface="Verdana" pitchFamily="34" charset="0"/>
                <a:ea typeface="MS PGothic" pitchFamily="34" charset="-128"/>
              </a:endParaRPr>
            </a:p>
          </p:txBody>
        </p:sp>
        <p:sp>
          <p:nvSpPr>
            <p:cNvPr id="36288" name="Oval 534"/>
            <p:cNvSpPr>
              <a:spLocks noChangeArrowheads="1"/>
            </p:cNvSpPr>
            <p:nvPr/>
          </p:nvSpPr>
          <p:spPr bwMode="white">
            <a:xfrm>
              <a:off x="122" y="2630"/>
              <a:ext cx="31" cy="48"/>
            </a:xfrm>
            <a:prstGeom prst="ellipse">
              <a:avLst/>
            </a:prstGeom>
            <a:solidFill>
              <a:schemeClr val="tx1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defTabSz="816306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000" b="0" dirty="0">
                <a:solidFill>
                  <a:srgbClr val="FFFFFF"/>
                </a:solidFill>
                <a:latin typeface="Verdana" pitchFamily="34" charset="0"/>
                <a:ea typeface="MS PGothic" pitchFamily="34" charset="-128"/>
              </a:endParaRPr>
            </a:p>
          </p:txBody>
        </p:sp>
        <p:sp>
          <p:nvSpPr>
            <p:cNvPr id="36289" name="Line 535"/>
            <p:cNvSpPr>
              <a:spLocks noChangeShapeType="1"/>
            </p:cNvSpPr>
            <p:nvPr/>
          </p:nvSpPr>
          <p:spPr bwMode="white">
            <a:xfrm>
              <a:off x="86" y="2727"/>
              <a:ext cx="63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prstDash val="sysDot"/>
              <a:round/>
              <a:headEnd/>
              <a:tailEnd/>
            </a:ln>
          </p:spPr>
          <p:txBody>
            <a:bodyPr/>
            <a:lstStyle/>
            <a:p>
              <a:pPr defTabSz="816306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625" b="0">
                <a:solidFill>
                  <a:srgbClr val="777777"/>
                </a:solidFill>
                <a:latin typeface="Arial"/>
              </a:endParaRPr>
            </a:p>
          </p:txBody>
        </p:sp>
      </p:grpSp>
      <p:grpSp>
        <p:nvGrpSpPr>
          <p:cNvPr id="24" name="Group 370"/>
          <p:cNvGrpSpPr>
            <a:grpSpLocks/>
          </p:cNvGrpSpPr>
          <p:nvPr/>
        </p:nvGrpSpPr>
        <p:grpSpPr bwMode="auto">
          <a:xfrm>
            <a:off x="7571985" y="4545806"/>
            <a:ext cx="195832" cy="168474"/>
            <a:chOff x="52" y="2901"/>
            <a:chExt cx="145" cy="125"/>
          </a:xfrm>
        </p:grpSpPr>
        <p:grpSp>
          <p:nvGrpSpPr>
            <p:cNvPr id="25" name="Group 371"/>
            <p:cNvGrpSpPr>
              <a:grpSpLocks/>
            </p:cNvGrpSpPr>
            <p:nvPr/>
          </p:nvGrpSpPr>
          <p:grpSpPr bwMode="auto">
            <a:xfrm flipV="1">
              <a:off x="52" y="2937"/>
              <a:ext cx="145" cy="96"/>
              <a:chOff x="144" y="1152"/>
              <a:chExt cx="336" cy="168"/>
            </a:xfrm>
          </p:grpSpPr>
          <p:sp>
            <p:nvSpPr>
              <p:cNvPr id="36280" name="Line 372"/>
              <p:cNvSpPr>
                <a:spLocks noChangeShapeType="1"/>
              </p:cNvSpPr>
              <p:nvPr/>
            </p:nvSpPr>
            <p:spPr bwMode="white">
              <a:xfrm flipH="1">
                <a:off x="164" y="1185"/>
                <a:ext cx="307" cy="96"/>
              </a:xfrm>
              <a:prstGeom prst="line">
                <a:avLst/>
              </a:prstGeom>
              <a:noFill/>
              <a:ln w="444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816306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625" b="0">
                  <a:solidFill>
                    <a:srgbClr val="777777"/>
                  </a:solidFill>
                  <a:latin typeface="Arial"/>
                </a:endParaRPr>
              </a:p>
            </p:txBody>
          </p:sp>
          <p:sp>
            <p:nvSpPr>
              <p:cNvPr id="36281" name="Oval 373"/>
              <p:cNvSpPr>
                <a:spLocks noChangeArrowheads="1"/>
              </p:cNvSpPr>
              <p:nvPr/>
            </p:nvSpPr>
            <p:spPr bwMode="white">
              <a:xfrm>
                <a:off x="429" y="1152"/>
                <a:ext cx="51" cy="72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 rot="10800000" wrap="none" anchor="ctr"/>
              <a:lstStyle/>
              <a:p>
                <a:pPr defTabSz="816306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000" b="0" dirty="0">
                  <a:solidFill>
                    <a:srgbClr val="FFFFFF"/>
                  </a:solidFill>
                  <a:latin typeface="Verdana" pitchFamily="34" charset="0"/>
                  <a:ea typeface="MS PGothic" pitchFamily="34" charset="-128"/>
                </a:endParaRPr>
              </a:p>
            </p:txBody>
          </p:sp>
          <p:sp>
            <p:nvSpPr>
              <p:cNvPr id="36282" name="Oval 374"/>
              <p:cNvSpPr>
                <a:spLocks noChangeArrowheads="1"/>
              </p:cNvSpPr>
              <p:nvPr/>
            </p:nvSpPr>
            <p:spPr bwMode="white">
              <a:xfrm>
                <a:off x="144" y="1248"/>
                <a:ext cx="47" cy="72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 rot="10800000" wrap="none" anchor="ctr"/>
              <a:lstStyle/>
              <a:p>
                <a:pPr defTabSz="816306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000" b="0" dirty="0">
                  <a:solidFill>
                    <a:srgbClr val="FFFFFF"/>
                  </a:solidFill>
                  <a:latin typeface="Verdana" pitchFamily="34" charset="0"/>
                  <a:ea typeface="MS PGothic" pitchFamily="34" charset="-128"/>
                </a:endParaRPr>
              </a:p>
            </p:txBody>
          </p:sp>
        </p:grpSp>
        <p:grpSp>
          <p:nvGrpSpPr>
            <p:cNvPr id="26" name="Group 375"/>
            <p:cNvGrpSpPr>
              <a:grpSpLocks/>
            </p:cNvGrpSpPr>
            <p:nvPr/>
          </p:nvGrpSpPr>
          <p:grpSpPr bwMode="auto">
            <a:xfrm>
              <a:off x="52" y="2922"/>
              <a:ext cx="145" cy="96"/>
              <a:chOff x="144" y="1152"/>
              <a:chExt cx="336" cy="168"/>
            </a:xfrm>
          </p:grpSpPr>
          <p:sp>
            <p:nvSpPr>
              <p:cNvPr id="36277" name="Line 376"/>
              <p:cNvSpPr>
                <a:spLocks noChangeShapeType="1"/>
              </p:cNvSpPr>
              <p:nvPr/>
            </p:nvSpPr>
            <p:spPr bwMode="white">
              <a:xfrm flipH="1">
                <a:off x="164" y="1185"/>
                <a:ext cx="307" cy="96"/>
              </a:xfrm>
              <a:prstGeom prst="line">
                <a:avLst/>
              </a:prstGeom>
              <a:noFill/>
              <a:ln w="444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816306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625" b="0">
                  <a:solidFill>
                    <a:srgbClr val="777777"/>
                  </a:solidFill>
                  <a:latin typeface="Arial"/>
                </a:endParaRPr>
              </a:p>
            </p:txBody>
          </p:sp>
          <p:sp>
            <p:nvSpPr>
              <p:cNvPr id="36278" name="Oval 377"/>
              <p:cNvSpPr>
                <a:spLocks noChangeArrowheads="1"/>
              </p:cNvSpPr>
              <p:nvPr/>
            </p:nvSpPr>
            <p:spPr bwMode="white">
              <a:xfrm>
                <a:off x="429" y="1152"/>
                <a:ext cx="51" cy="72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defTabSz="816306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000" b="0" dirty="0">
                  <a:solidFill>
                    <a:srgbClr val="FFFFFF"/>
                  </a:solidFill>
                  <a:latin typeface="Verdana" pitchFamily="34" charset="0"/>
                  <a:ea typeface="MS PGothic" pitchFamily="34" charset="-128"/>
                </a:endParaRPr>
              </a:p>
            </p:txBody>
          </p:sp>
          <p:sp>
            <p:nvSpPr>
              <p:cNvPr id="36279" name="Oval 378"/>
              <p:cNvSpPr>
                <a:spLocks noChangeArrowheads="1"/>
              </p:cNvSpPr>
              <p:nvPr/>
            </p:nvSpPr>
            <p:spPr bwMode="white">
              <a:xfrm>
                <a:off x="144" y="1248"/>
                <a:ext cx="47" cy="72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defTabSz="816306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000" b="0" dirty="0">
                  <a:solidFill>
                    <a:srgbClr val="FFFFFF"/>
                  </a:solidFill>
                  <a:latin typeface="Verdana" pitchFamily="34" charset="0"/>
                  <a:ea typeface="MS PGothic" pitchFamily="34" charset="-128"/>
                </a:endParaRPr>
              </a:p>
            </p:txBody>
          </p:sp>
        </p:grpSp>
        <p:sp>
          <p:nvSpPr>
            <p:cNvPr id="36272" name="Oval 379"/>
            <p:cNvSpPr>
              <a:spLocks noChangeArrowheads="1"/>
            </p:cNvSpPr>
            <p:nvPr/>
          </p:nvSpPr>
          <p:spPr bwMode="white">
            <a:xfrm>
              <a:off x="99" y="2943"/>
              <a:ext cx="48" cy="83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defTabSz="816306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000" b="0" dirty="0">
                <a:solidFill>
                  <a:srgbClr val="FFFFFF"/>
                </a:solidFill>
                <a:latin typeface="Verdana" pitchFamily="34" charset="0"/>
                <a:ea typeface="MS PGothic" pitchFamily="34" charset="-128"/>
              </a:endParaRPr>
            </a:p>
          </p:txBody>
        </p:sp>
        <p:sp>
          <p:nvSpPr>
            <p:cNvPr id="36273" name="Oval 380"/>
            <p:cNvSpPr>
              <a:spLocks noChangeArrowheads="1"/>
            </p:cNvSpPr>
            <p:nvPr/>
          </p:nvSpPr>
          <p:spPr bwMode="white">
            <a:xfrm>
              <a:off x="82" y="2901"/>
              <a:ext cx="83" cy="83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defTabSz="816306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000" b="0" dirty="0">
                <a:solidFill>
                  <a:srgbClr val="FFFFFF"/>
                </a:solidFill>
                <a:latin typeface="Verdana" pitchFamily="34" charset="0"/>
                <a:ea typeface="MS PGothic" pitchFamily="34" charset="-128"/>
              </a:endParaRPr>
            </a:p>
          </p:txBody>
        </p:sp>
        <p:sp>
          <p:nvSpPr>
            <p:cNvPr id="36274" name="Oval 381"/>
            <p:cNvSpPr>
              <a:spLocks noChangeArrowheads="1"/>
            </p:cNvSpPr>
            <p:nvPr/>
          </p:nvSpPr>
          <p:spPr bwMode="white">
            <a:xfrm>
              <a:off x="99" y="2929"/>
              <a:ext cx="21" cy="28"/>
            </a:xfrm>
            <a:prstGeom prst="ellipse">
              <a:avLst/>
            </a:prstGeom>
            <a:solidFill>
              <a:schemeClr val="tx1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defTabSz="816306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000" b="0" dirty="0">
                <a:solidFill>
                  <a:srgbClr val="FFFFFF"/>
                </a:solidFill>
                <a:latin typeface="Verdana" pitchFamily="34" charset="0"/>
                <a:ea typeface="MS PGothic" pitchFamily="34" charset="-128"/>
              </a:endParaRPr>
            </a:p>
          </p:txBody>
        </p:sp>
        <p:sp>
          <p:nvSpPr>
            <p:cNvPr id="36275" name="Oval 382"/>
            <p:cNvSpPr>
              <a:spLocks noChangeArrowheads="1"/>
            </p:cNvSpPr>
            <p:nvPr/>
          </p:nvSpPr>
          <p:spPr bwMode="white">
            <a:xfrm>
              <a:off x="129" y="2929"/>
              <a:ext cx="21" cy="28"/>
            </a:xfrm>
            <a:prstGeom prst="ellipse">
              <a:avLst/>
            </a:prstGeom>
            <a:solidFill>
              <a:schemeClr val="tx1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defTabSz="816306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000" b="0" dirty="0">
                <a:solidFill>
                  <a:srgbClr val="FFFFFF"/>
                </a:solidFill>
                <a:latin typeface="Verdana" pitchFamily="34" charset="0"/>
                <a:ea typeface="MS PGothic" pitchFamily="34" charset="-128"/>
              </a:endParaRPr>
            </a:p>
          </p:txBody>
        </p:sp>
        <p:sp>
          <p:nvSpPr>
            <p:cNvPr id="36276" name="Line 383"/>
            <p:cNvSpPr>
              <a:spLocks noChangeShapeType="1"/>
            </p:cNvSpPr>
            <p:nvPr/>
          </p:nvSpPr>
          <p:spPr bwMode="white">
            <a:xfrm>
              <a:off x="98" y="2984"/>
              <a:ext cx="51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prstDash val="sysDot"/>
              <a:round/>
              <a:headEnd/>
              <a:tailEnd/>
            </a:ln>
          </p:spPr>
          <p:txBody>
            <a:bodyPr/>
            <a:lstStyle/>
            <a:p>
              <a:pPr defTabSz="816306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625" b="0">
                <a:solidFill>
                  <a:srgbClr val="777777"/>
                </a:solidFill>
                <a:latin typeface="Arial"/>
              </a:endParaRPr>
            </a:p>
          </p:txBody>
        </p:sp>
      </p:grpSp>
      <p:grpSp>
        <p:nvGrpSpPr>
          <p:cNvPr id="27" name="Group 522"/>
          <p:cNvGrpSpPr>
            <a:grpSpLocks/>
          </p:cNvGrpSpPr>
          <p:nvPr/>
        </p:nvGrpSpPr>
        <p:grpSpPr bwMode="auto">
          <a:xfrm>
            <a:off x="5965447" y="5008365"/>
            <a:ext cx="339879" cy="364331"/>
            <a:chOff x="4" y="2581"/>
            <a:chExt cx="222" cy="219"/>
          </a:xfrm>
        </p:grpSpPr>
        <p:grpSp>
          <p:nvGrpSpPr>
            <p:cNvPr id="28" name="Group 523"/>
            <p:cNvGrpSpPr>
              <a:grpSpLocks/>
            </p:cNvGrpSpPr>
            <p:nvPr/>
          </p:nvGrpSpPr>
          <p:grpSpPr bwMode="auto">
            <a:xfrm flipV="1">
              <a:off x="4" y="2637"/>
              <a:ext cx="222" cy="169"/>
              <a:chOff x="144" y="1152"/>
              <a:chExt cx="336" cy="168"/>
            </a:xfrm>
          </p:grpSpPr>
          <p:sp>
            <p:nvSpPr>
              <p:cNvPr id="36267" name="Line 524"/>
              <p:cNvSpPr>
                <a:spLocks noChangeShapeType="1"/>
              </p:cNvSpPr>
              <p:nvPr/>
            </p:nvSpPr>
            <p:spPr bwMode="white">
              <a:xfrm flipH="1">
                <a:off x="164" y="1185"/>
                <a:ext cx="307" cy="96"/>
              </a:xfrm>
              <a:prstGeom prst="line">
                <a:avLst/>
              </a:prstGeom>
              <a:noFill/>
              <a:ln w="444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816306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625" b="0">
                  <a:solidFill>
                    <a:srgbClr val="777777"/>
                  </a:solidFill>
                  <a:latin typeface="Arial"/>
                </a:endParaRPr>
              </a:p>
            </p:txBody>
          </p:sp>
          <p:sp>
            <p:nvSpPr>
              <p:cNvPr id="36268" name="Oval 525"/>
              <p:cNvSpPr>
                <a:spLocks noChangeArrowheads="1"/>
              </p:cNvSpPr>
              <p:nvPr/>
            </p:nvSpPr>
            <p:spPr bwMode="white">
              <a:xfrm>
                <a:off x="429" y="1152"/>
                <a:ext cx="51" cy="72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 rot="10800000" wrap="none" anchor="ctr"/>
              <a:lstStyle/>
              <a:p>
                <a:pPr defTabSz="816306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000" b="0" dirty="0">
                  <a:solidFill>
                    <a:srgbClr val="FFFFFF"/>
                  </a:solidFill>
                  <a:latin typeface="Verdana" pitchFamily="34" charset="0"/>
                  <a:ea typeface="MS PGothic" pitchFamily="34" charset="-128"/>
                </a:endParaRPr>
              </a:p>
            </p:txBody>
          </p:sp>
          <p:sp>
            <p:nvSpPr>
              <p:cNvPr id="36269" name="Oval 526"/>
              <p:cNvSpPr>
                <a:spLocks noChangeArrowheads="1"/>
              </p:cNvSpPr>
              <p:nvPr/>
            </p:nvSpPr>
            <p:spPr bwMode="white">
              <a:xfrm>
                <a:off x="144" y="1248"/>
                <a:ext cx="47" cy="72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 rot="10800000" wrap="none" anchor="ctr"/>
              <a:lstStyle/>
              <a:p>
                <a:pPr defTabSz="816306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000" b="0" dirty="0">
                  <a:solidFill>
                    <a:srgbClr val="FFFFFF"/>
                  </a:solidFill>
                  <a:latin typeface="Verdana" pitchFamily="34" charset="0"/>
                  <a:ea typeface="MS PGothic" pitchFamily="34" charset="-128"/>
                </a:endParaRPr>
              </a:p>
            </p:txBody>
          </p:sp>
        </p:grpSp>
        <p:grpSp>
          <p:nvGrpSpPr>
            <p:cNvPr id="29" name="Group 527"/>
            <p:cNvGrpSpPr>
              <a:grpSpLocks/>
            </p:cNvGrpSpPr>
            <p:nvPr/>
          </p:nvGrpSpPr>
          <p:grpSpPr bwMode="auto">
            <a:xfrm>
              <a:off x="4" y="2624"/>
              <a:ext cx="222" cy="169"/>
              <a:chOff x="144" y="1152"/>
              <a:chExt cx="336" cy="168"/>
            </a:xfrm>
          </p:grpSpPr>
          <p:sp>
            <p:nvSpPr>
              <p:cNvPr id="36264" name="Line 528"/>
              <p:cNvSpPr>
                <a:spLocks noChangeShapeType="1"/>
              </p:cNvSpPr>
              <p:nvPr/>
            </p:nvSpPr>
            <p:spPr bwMode="white">
              <a:xfrm flipH="1">
                <a:off x="164" y="1185"/>
                <a:ext cx="307" cy="96"/>
              </a:xfrm>
              <a:prstGeom prst="line">
                <a:avLst/>
              </a:prstGeom>
              <a:noFill/>
              <a:ln w="444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816306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625" b="0">
                  <a:solidFill>
                    <a:srgbClr val="777777"/>
                  </a:solidFill>
                  <a:latin typeface="Arial"/>
                </a:endParaRPr>
              </a:p>
            </p:txBody>
          </p:sp>
          <p:sp>
            <p:nvSpPr>
              <p:cNvPr id="36265" name="Oval 529"/>
              <p:cNvSpPr>
                <a:spLocks noChangeArrowheads="1"/>
              </p:cNvSpPr>
              <p:nvPr/>
            </p:nvSpPr>
            <p:spPr bwMode="white">
              <a:xfrm>
                <a:off x="429" y="1152"/>
                <a:ext cx="51" cy="72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defTabSz="816306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000" b="0" dirty="0">
                  <a:solidFill>
                    <a:srgbClr val="FFFFFF"/>
                  </a:solidFill>
                  <a:latin typeface="Verdana" pitchFamily="34" charset="0"/>
                  <a:ea typeface="MS PGothic" pitchFamily="34" charset="-128"/>
                </a:endParaRPr>
              </a:p>
            </p:txBody>
          </p:sp>
          <p:sp>
            <p:nvSpPr>
              <p:cNvPr id="36266" name="Oval 530"/>
              <p:cNvSpPr>
                <a:spLocks noChangeArrowheads="1"/>
              </p:cNvSpPr>
              <p:nvPr/>
            </p:nvSpPr>
            <p:spPr bwMode="white">
              <a:xfrm>
                <a:off x="144" y="1248"/>
                <a:ext cx="47" cy="72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defTabSz="816306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000" b="0" dirty="0">
                  <a:solidFill>
                    <a:srgbClr val="FFFFFF"/>
                  </a:solidFill>
                  <a:latin typeface="Verdana" pitchFamily="34" charset="0"/>
                  <a:ea typeface="MS PGothic" pitchFamily="34" charset="-128"/>
                </a:endParaRPr>
              </a:p>
            </p:txBody>
          </p:sp>
        </p:grpSp>
        <p:sp>
          <p:nvSpPr>
            <p:cNvPr id="36259" name="Oval 531"/>
            <p:cNvSpPr>
              <a:spLocks noChangeArrowheads="1"/>
            </p:cNvSpPr>
            <p:nvPr/>
          </p:nvSpPr>
          <p:spPr bwMode="white">
            <a:xfrm>
              <a:off x="76" y="2654"/>
              <a:ext cx="73" cy="146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defTabSz="816306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000" b="0" dirty="0">
                <a:solidFill>
                  <a:srgbClr val="FFFFFF"/>
                </a:solidFill>
                <a:latin typeface="Verdana" pitchFamily="34" charset="0"/>
                <a:ea typeface="MS PGothic" pitchFamily="34" charset="-128"/>
              </a:endParaRPr>
            </a:p>
          </p:txBody>
        </p:sp>
        <p:sp>
          <p:nvSpPr>
            <p:cNvPr id="36260" name="Oval 532"/>
            <p:cNvSpPr>
              <a:spLocks noChangeArrowheads="1"/>
            </p:cNvSpPr>
            <p:nvPr/>
          </p:nvSpPr>
          <p:spPr bwMode="white">
            <a:xfrm>
              <a:off x="50" y="2581"/>
              <a:ext cx="127" cy="146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defTabSz="816306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000" b="0" dirty="0">
                <a:solidFill>
                  <a:srgbClr val="FFFFFF"/>
                </a:solidFill>
                <a:latin typeface="Verdana" pitchFamily="34" charset="0"/>
                <a:ea typeface="MS PGothic" pitchFamily="34" charset="-128"/>
              </a:endParaRPr>
            </a:p>
          </p:txBody>
        </p:sp>
        <p:sp>
          <p:nvSpPr>
            <p:cNvPr id="36261" name="Oval 533"/>
            <p:cNvSpPr>
              <a:spLocks noChangeArrowheads="1"/>
            </p:cNvSpPr>
            <p:nvPr/>
          </p:nvSpPr>
          <p:spPr bwMode="white">
            <a:xfrm>
              <a:off x="76" y="2630"/>
              <a:ext cx="32" cy="48"/>
            </a:xfrm>
            <a:prstGeom prst="ellipse">
              <a:avLst/>
            </a:prstGeom>
            <a:solidFill>
              <a:schemeClr val="tx1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defTabSz="816306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000" b="0" dirty="0">
                <a:solidFill>
                  <a:srgbClr val="FFFFFF"/>
                </a:solidFill>
                <a:latin typeface="Verdana" pitchFamily="34" charset="0"/>
                <a:ea typeface="MS PGothic" pitchFamily="34" charset="-128"/>
              </a:endParaRPr>
            </a:p>
          </p:txBody>
        </p:sp>
        <p:sp>
          <p:nvSpPr>
            <p:cNvPr id="36262" name="Oval 534"/>
            <p:cNvSpPr>
              <a:spLocks noChangeArrowheads="1"/>
            </p:cNvSpPr>
            <p:nvPr/>
          </p:nvSpPr>
          <p:spPr bwMode="white">
            <a:xfrm>
              <a:off x="122" y="2630"/>
              <a:ext cx="31" cy="48"/>
            </a:xfrm>
            <a:prstGeom prst="ellipse">
              <a:avLst/>
            </a:prstGeom>
            <a:solidFill>
              <a:schemeClr val="tx1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defTabSz="816306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000" b="0" dirty="0">
                <a:solidFill>
                  <a:srgbClr val="FFFFFF"/>
                </a:solidFill>
                <a:latin typeface="Verdana" pitchFamily="34" charset="0"/>
                <a:ea typeface="MS PGothic" pitchFamily="34" charset="-128"/>
              </a:endParaRPr>
            </a:p>
          </p:txBody>
        </p:sp>
        <p:sp>
          <p:nvSpPr>
            <p:cNvPr id="36263" name="Line 535"/>
            <p:cNvSpPr>
              <a:spLocks noChangeShapeType="1"/>
            </p:cNvSpPr>
            <p:nvPr/>
          </p:nvSpPr>
          <p:spPr bwMode="white">
            <a:xfrm>
              <a:off x="86" y="2727"/>
              <a:ext cx="63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prstDash val="sysDot"/>
              <a:round/>
              <a:headEnd/>
              <a:tailEnd/>
            </a:ln>
          </p:spPr>
          <p:txBody>
            <a:bodyPr/>
            <a:lstStyle/>
            <a:p>
              <a:pPr defTabSz="816306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625" b="0">
                <a:solidFill>
                  <a:srgbClr val="777777"/>
                </a:solidFill>
                <a:latin typeface="Arial"/>
              </a:endParaRPr>
            </a:p>
          </p:txBody>
        </p:sp>
      </p:grpSp>
      <p:grpSp>
        <p:nvGrpSpPr>
          <p:cNvPr id="30" name="Group 370"/>
          <p:cNvGrpSpPr>
            <a:grpSpLocks/>
          </p:cNvGrpSpPr>
          <p:nvPr/>
        </p:nvGrpSpPr>
        <p:grpSpPr bwMode="auto">
          <a:xfrm>
            <a:off x="5994018" y="5058966"/>
            <a:ext cx="195833" cy="168474"/>
            <a:chOff x="52" y="2901"/>
            <a:chExt cx="145" cy="125"/>
          </a:xfrm>
        </p:grpSpPr>
        <p:grpSp>
          <p:nvGrpSpPr>
            <p:cNvPr id="31" name="Group 371"/>
            <p:cNvGrpSpPr>
              <a:grpSpLocks/>
            </p:cNvGrpSpPr>
            <p:nvPr/>
          </p:nvGrpSpPr>
          <p:grpSpPr bwMode="auto">
            <a:xfrm flipV="1">
              <a:off x="52" y="2937"/>
              <a:ext cx="145" cy="96"/>
              <a:chOff x="144" y="1152"/>
              <a:chExt cx="336" cy="168"/>
            </a:xfrm>
          </p:grpSpPr>
          <p:sp>
            <p:nvSpPr>
              <p:cNvPr id="36254" name="Line 372"/>
              <p:cNvSpPr>
                <a:spLocks noChangeShapeType="1"/>
              </p:cNvSpPr>
              <p:nvPr/>
            </p:nvSpPr>
            <p:spPr bwMode="white">
              <a:xfrm flipH="1">
                <a:off x="164" y="1185"/>
                <a:ext cx="307" cy="96"/>
              </a:xfrm>
              <a:prstGeom prst="line">
                <a:avLst/>
              </a:prstGeom>
              <a:noFill/>
              <a:ln w="444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816306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625" b="0">
                  <a:solidFill>
                    <a:srgbClr val="777777"/>
                  </a:solidFill>
                  <a:latin typeface="Arial"/>
                </a:endParaRPr>
              </a:p>
            </p:txBody>
          </p:sp>
          <p:sp>
            <p:nvSpPr>
              <p:cNvPr id="36255" name="Oval 373"/>
              <p:cNvSpPr>
                <a:spLocks noChangeArrowheads="1"/>
              </p:cNvSpPr>
              <p:nvPr/>
            </p:nvSpPr>
            <p:spPr bwMode="white">
              <a:xfrm>
                <a:off x="429" y="1152"/>
                <a:ext cx="51" cy="72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 rot="10800000" wrap="none" anchor="ctr"/>
              <a:lstStyle/>
              <a:p>
                <a:pPr defTabSz="816306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000" b="0" dirty="0">
                  <a:solidFill>
                    <a:srgbClr val="FFFFFF"/>
                  </a:solidFill>
                  <a:latin typeface="Verdana" pitchFamily="34" charset="0"/>
                  <a:ea typeface="MS PGothic" pitchFamily="34" charset="-128"/>
                </a:endParaRPr>
              </a:p>
            </p:txBody>
          </p:sp>
          <p:sp>
            <p:nvSpPr>
              <p:cNvPr id="36256" name="Oval 374"/>
              <p:cNvSpPr>
                <a:spLocks noChangeArrowheads="1"/>
              </p:cNvSpPr>
              <p:nvPr/>
            </p:nvSpPr>
            <p:spPr bwMode="white">
              <a:xfrm>
                <a:off x="144" y="1248"/>
                <a:ext cx="47" cy="72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 rot="10800000" wrap="none" anchor="ctr"/>
              <a:lstStyle/>
              <a:p>
                <a:pPr defTabSz="816306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000" b="0" dirty="0">
                  <a:solidFill>
                    <a:srgbClr val="FFFFFF"/>
                  </a:solidFill>
                  <a:latin typeface="Verdana" pitchFamily="34" charset="0"/>
                  <a:ea typeface="MS PGothic" pitchFamily="34" charset="-128"/>
                </a:endParaRPr>
              </a:p>
            </p:txBody>
          </p:sp>
        </p:grpSp>
        <p:grpSp>
          <p:nvGrpSpPr>
            <p:cNvPr id="36075" name="Group 375"/>
            <p:cNvGrpSpPr>
              <a:grpSpLocks/>
            </p:cNvGrpSpPr>
            <p:nvPr/>
          </p:nvGrpSpPr>
          <p:grpSpPr bwMode="auto">
            <a:xfrm>
              <a:off x="52" y="2922"/>
              <a:ext cx="145" cy="96"/>
              <a:chOff x="144" y="1152"/>
              <a:chExt cx="336" cy="168"/>
            </a:xfrm>
          </p:grpSpPr>
          <p:sp>
            <p:nvSpPr>
              <p:cNvPr id="36251" name="Line 376"/>
              <p:cNvSpPr>
                <a:spLocks noChangeShapeType="1"/>
              </p:cNvSpPr>
              <p:nvPr/>
            </p:nvSpPr>
            <p:spPr bwMode="white">
              <a:xfrm flipH="1">
                <a:off x="164" y="1185"/>
                <a:ext cx="307" cy="96"/>
              </a:xfrm>
              <a:prstGeom prst="line">
                <a:avLst/>
              </a:prstGeom>
              <a:noFill/>
              <a:ln w="444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816306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625" b="0">
                  <a:solidFill>
                    <a:srgbClr val="777777"/>
                  </a:solidFill>
                  <a:latin typeface="Arial"/>
                </a:endParaRPr>
              </a:p>
            </p:txBody>
          </p:sp>
          <p:sp>
            <p:nvSpPr>
              <p:cNvPr id="36252" name="Oval 377"/>
              <p:cNvSpPr>
                <a:spLocks noChangeArrowheads="1"/>
              </p:cNvSpPr>
              <p:nvPr/>
            </p:nvSpPr>
            <p:spPr bwMode="white">
              <a:xfrm>
                <a:off x="429" y="1152"/>
                <a:ext cx="51" cy="72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defTabSz="816306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000" b="0" dirty="0">
                  <a:solidFill>
                    <a:srgbClr val="FFFFFF"/>
                  </a:solidFill>
                  <a:latin typeface="Verdana" pitchFamily="34" charset="0"/>
                  <a:ea typeface="MS PGothic" pitchFamily="34" charset="-128"/>
                </a:endParaRPr>
              </a:p>
            </p:txBody>
          </p:sp>
          <p:sp>
            <p:nvSpPr>
              <p:cNvPr id="36253" name="Oval 378"/>
              <p:cNvSpPr>
                <a:spLocks noChangeArrowheads="1"/>
              </p:cNvSpPr>
              <p:nvPr/>
            </p:nvSpPr>
            <p:spPr bwMode="white">
              <a:xfrm>
                <a:off x="144" y="1248"/>
                <a:ext cx="47" cy="72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defTabSz="816306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000" b="0" dirty="0">
                  <a:solidFill>
                    <a:srgbClr val="FFFFFF"/>
                  </a:solidFill>
                  <a:latin typeface="Verdana" pitchFamily="34" charset="0"/>
                  <a:ea typeface="MS PGothic" pitchFamily="34" charset="-128"/>
                </a:endParaRPr>
              </a:p>
            </p:txBody>
          </p:sp>
        </p:grpSp>
        <p:sp>
          <p:nvSpPr>
            <p:cNvPr id="36246" name="Oval 379"/>
            <p:cNvSpPr>
              <a:spLocks noChangeArrowheads="1"/>
            </p:cNvSpPr>
            <p:nvPr/>
          </p:nvSpPr>
          <p:spPr bwMode="white">
            <a:xfrm>
              <a:off x="99" y="2943"/>
              <a:ext cx="48" cy="83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defTabSz="816306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000" b="0" dirty="0">
                <a:solidFill>
                  <a:srgbClr val="FFFFFF"/>
                </a:solidFill>
                <a:latin typeface="Verdana" pitchFamily="34" charset="0"/>
                <a:ea typeface="MS PGothic" pitchFamily="34" charset="-128"/>
              </a:endParaRPr>
            </a:p>
          </p:txBody>
        </p:sp>
        <p:sp>
          <p:nvSpPr>
            <p:cNvPr id="36247" name="Oval 380"/>
            <p:cNvSpPr>
              <a:spLocks noChangeArrowheads="1"/>
            </p:cNvSpPr>
            <p:nvPr/>
          </p:nvSpPr>
          <p:spPr bwMode="white">
            <a:xfrm>
              <a:off x="82" y="2901"/>
              <a:ext cx="83" cy="83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defTabSz="816306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000" b="0" dirty="0">
                <a:solidFill>
                  <a:srgbClr val="FFFFFF"/>
                </a:solidFill>
                <a:latin typeface="Verdana" pitchFamily="34" charset="0"/>
                <a:ea typeface="MS PGothic" pitchFamily="34" charset="-128"/>
              </a:endParaRPr>
            </a:p>
          </p:txBody>
        </p:sp>
        <p:sp>
          <p:nvSpPr>
            <p:cNvPr id="36248" name="Oval 381"/>
            <p:cNvSpPr>
              <a:spLocks noChangeArrowheads="1"/>
            </p:cNvSpPr>
            <p:nvPr/>
          </p:nvSpPr>
          <p:spPr bwMode="white">
            <a:xfrm>
              <a:off x="99" y="2929"/>
              <a:ext cx="21" cy="28"/>
            </a:xfrm>
            <a:prstGeom prst="ellipse">
              <a:avLst/>
            </a:prstGeom>
            <a:solidFill>
              <a:schemeClr val="tx1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defTabSz="816306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000" b="0" dirty="0">
                <a:solidFill>
                  <a:srgbClr val="FFFFFF"/>
                </a:solidFill>
                <a:latin typeface="Verdana" pitchFamily="34" charset="0"/>
                <a:ea typeface="MS PGothic" pitchFamily="34" charset="-128"/>
              </a:endParaRPr>
            </a:p>
          </p:txBody>
        </p:sp>
        <p:sp>
          <p:nvSpPr>
            <p:cNvPr id="36249" name="Oval 382"/>
            <p:cNvSpPr>
              <a:spLocks noChangeArrowheads="1"/>
            </p:cNvSpPr>
            <p:nvPr/>
          </p:nvSpPr>
          <p:spPr bwMode="white">
            <a:xfrm>
              <a:off x="129" y="2929"/>
              <a:ext cx="21" cy="28"/>
            </a:xfrm>
            <a:prstGeom prst="ellipse">
              <a:avLst/>
            </a:prstGeom>
            <a:solidFill>
              <a:schemeClr val="tx1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defTabSz="816306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000" b="0" dirty="0">
                <a:solidFill>
                  <a:srgbClr val="FFFFFF"/>
                </a:solidFill>
                <a:latin typeface="Verdana" pitchFamily="34" charset="0"/>
                <a:ea typeface="MS PGothic" pitchFamily="34" charset="-128"/>
              </a:endParaRPr>
            </a:p>
          </p:txBody>
        </p:sp>
        <p:sp>
          <p:nvSpPr>
            <p:cNvPr id="36250" name="Line 383"/>
            <p:cNvSpPr>
              <a:spLocks noChangeShapeType="1"/>
            </p:cNvSpPr>
            <p:nvPr/>
          </p:nvSpPr>
          <p:spPr bwMode="white">
            <a:xfrm>
              <a:off x="98" y="2984"/>
              <a:ext cx="51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prstDash val="sysDot"/>
              <a:round/>
              <a:headEnd/>
              <a:tailEnd/>
            </a:ln>
          </p:spPr>
          <p:txBody>
            <a:bodyPr/>
            <a:lstStyle/>
            <a:p>
              <a:pPr defTabSz="816306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625" b="0">
                <a:solidFill>
                  <a:srgbClr val="777777"/>
                </a:solidFill>
                <a:latin typeface="Arial"/>
              </a:endParaRPr>
            </a:p>
          </p:txBody>
        </p:sp>
      </p:grpSp>
      <p:grpSp>
        <p:nvGrpSpPr>
          <p:cNvPr id="36115" name="Group 522"/>
          <p:cNvGrpSpPr>
            <a:grpSpLocks/>
          </p:cNvGrpSpPr>
          <p:nvPr/>
        </p:nvGrpSpPr>
        <p:grpSpPr bwMode="auto">
          <a:xfrm>
            <a:off x="3542244" y="1846065"/>
            <a:ext cx="339879" cy="364331"/>
            <a:chOff x="4" y="2581"/>
            <a:chExt cx="222" cy="219"/>
          </a:xfrm>
        </p:grpSpPr>
        <p:grpSp>
          <p:nvGrpSpPr>
            <p:cNvPr id="36127" name="Group 523"/>
            <p:cNvGrpSpPr>
              <a:grpSpLocks/>
            </p:cNvGrpSpPr>
            <p:nvPr/>
          </p:nvGrpSpPr>
          <p:grpSpPr bwMode="auto">
            <a:xfrm flipV="1">
              <a:off x="4" y="2637"/>
              <a:ext cx="222" cy="169"/>
              <a:chOff x="144" y="1152"/>
              <a:chExt cx="336" cy="168"/>
            </a:xfrm>
          </p:grpSpPr>
          <p:sp>
            <p:nvSpPr>
              <p:cNvPr id="36215" name="Line 524"/>
              <p:cNvSpPr>
                <a:spLocks noChangeShapeType="1"/>
              </p:cNvSpPr>
              <p:nvPr/>
            </p:nvSpPr>
            <p:spPr bwMode="white">
              <a:xfrm flipH="1">
                <a:off x="164" y="1185"/>
                <a:ext cx="307" cy="96"/>
              </a:xfrm>
              <a:prstGeom prst="line">
                <a:avLst/>
              </a:prstGeom>
              <a:noFill/>
              <a:ln w="444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816306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625" b="0">
                  <a:solidFill>
                    <a:srgbClr val="777777"/>
                  </a:solidFill>
                  <a:latin typeface="Arial"/>
                </a:endParaRPr>
              </a:p>
            </p:txBody>
          </p:sp>
          <p:sp>
            <p:nvSpPr>
              <p:cNvPr id="36216" name="Oval 525"/>
              <p:cNvSpPr>
                <a:spLocks noChangeArrowheads="1"/>
              </p:cNvSpPr>
              <p:nvPr/>
            </p:nvSpPr>
            <p:spPr bwMode="white">
              <a:xfrm>
                <a:off x="429" y="1152"/>
                <a:ext cx="51" cy="72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 rot="10800000" wrap="none" anchor="ctr"/>
              <a:lstStyle/>
              <a:p>
                <a:pPr defTabSz="816306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000" b="0" dirty="0">
                  <a:solidFill>
                    <a:srgbClr val="FFFFFF"/>
                  </a:solidFill>
                  <a:latin typeface="Verdana" pitchFamily="34" charset="0"/>
                  <a:ea typeface="MS PGothic" pitchFamily="34" charset="-128"/>
                </a:endParaRPr>
              </a:p>
            </p:txBody>
          </p:sp>
          <p:sp>
            <p:nvSpPr>
              <p:cNvPr id="36217" name="Oval 526"/>
              <p:cNvSpPr>
                <a:spLocks noChangeArrowheads="1"/>
              </p:cNvSpPr>
              <p:nvPr/>
            </p:nvSpPr>
            <p:spPr bwMode="white">
              <a:xfrm>
                <a:off x="144" y="1248"/>
                <a:ext cx="47" cy="72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 rot="10800000" wrap="none" anchor="ctr"/>
              <a:lstStyle/>
              <a:p>
                <a:pPr defTabSz="816306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000" b="0" dirty="0">
                  <a:solidFill>
                    <a:srgbClr val="FFFFFF"/>
                  </a:solidFill>
                  <a:latin typeface="Verdana" pitchFamily="34" charset="0"/>
                  <a:ea typeface="MS PGothic" pitchFamily="34" charset="-128"/>
                </a:endParaRPr>
              </a:p>
            </p:txBody>
          </p:sp>
        </p:grpSp>
        <p:grpSp>
          <p:nvGrpSpPr>
            <p:cNvPr id="36128" name="Group 527"/>
            <p:cNvGrpSpPr>
              <a:grpSpLocks/>
            </p:cNvGrpSpPr>
            <p:nvPr/>
          </p:nvGrpSpPr>
          <p:grpSpPr bwMode="auto">
            <a:xfrm>
              <a:off x="4" y="2624"/>
              <a:ext cx="222" cy="169"/>
              <a:chOff x="144" y="1152"/>
              <a:chExt cx="336" cy="168"/>
            </a:xfrm>
          </p:grpSpPr>
          <p:sp>
            <p:nvSpPr>
              <p:cNvPr id="36212" name="Line 528"/>
              <p:cNvSpPr>
                <a:spLocks noChangeShapeType="1"/>
              </p:cNvSpPr>
              <p:nvPr/>
            </p:nvSpPr>
            <p:spPr bwMode="white">
              <a:xfrm flipH="1">
                <a:off x="164" y="1185"/>
                <a:ext cx="307" cy="96"/>
              </a:xfrm>
              <a:prstGeom prst="line">
                <a:avLst/>
              </a:prstGeom>
              <a:noFill/>
              <a:ln w="444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816306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625" b="0">
                  <a:solidFill>
                    <a:srgbClr val="777777"/>
                  </a:solidFill>
                  <a:latin typeface="Arial"/>
                </a:endParaRPr>
              </a:p>
            </p:txBody>
          </p:sp>
          <p:sp>
            <p:nvSpPr>
              <p:cNvPr id="36213" name="Oval 529"/>
              <p:cNvSpPr>
                <a:spLocks noChangeArrowheads="1"/>
              </p:cNvSpPr>
              <p:nvPr/>
            </p:nvSpPr>
            <p:spPr bwMode="white">
              <a:xfrm>
                <a:off x="429" y="1152"/>
                <a:ext cx="51" cy="72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defTabSz="816306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000" b="0" dirty="0">
                  <a:solidFill>
                    <a:srgbClr val="FFFFFF"/>
                  </a:solidFill>
                  <a:latin typeface="Verdana" pitchFamily="34" charset="0"/>
                  <a:ea typeface="MS PGothic" pitchFamily="34" charset="-128"/>
                </a:endParaRPr>
              </a:p>
            </p:txBody>
          </p:sp>
          <p:sp>
            <p:nvSpPr>
              <p:cNvPr id="36214" name="Oval 530"/>
              <p:cNvSpPr>
                <a:spLocks noChangeArrowheads="1"/>
              </p:cNvSpPr>
              <p:nvPr/>
            </p:nvSpPr>
            <p:spPr bwMode="white">
              <a:xfrm>
                <a:off x="144" y="1248"/>
                <a:ext cx="47" cy="72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defTabSz="816306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000" b="0" dirty="0">
                  <a:solidFill>
                    <a:srgbClr val="FFFFFF"/>
                  </a:solidFill>
                  <a:latin typeface="Verdana" pitchFamily="34" charset="0"/>
                  <a:ea typeface="MS PGothic" pitchFamily="34" charset="-128"/>
                </a:endParaRPr>
              </a:p>
            </p:txBody>
          </p:sp>
        </p:grpSp>
        <p:sp>
          <p:nvSpPr>
            <p:cNvPr id="36207" name="Oval 531"/>
            <p:cNvSpPr>
              <a:spLocks noChangeArrowheads="1"/>
            </p:cNvSpPr>
            <p:nvPr/>
          </p:nvSpPr>
          <p:spPr bwMode="white">
            <a:xfrm>
              <a:off x="76" y="2654"/>
              <a:ext cx="73" cy="146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defTabSz="816306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000" b="0" dirty="0">
                <a:solidFill>
                  <a:srgbClr val="FFFFFF"/>
                </a:solidFill>
                <a:latin typeface="Verdana" pitchFamily="34" charset="0"/>
                <a:ea typeface="MS PGothic" pitchFamily="34" charset="-128"/>
              </a:endParaRPr>
            </a:p>
          </p:txBody>
        </p:sp>
        <p:sp>
          <p:nvSpPr>
            <p:cNvPr id="36208" name="Oval 532"/>
            <p:cNvSpPr>
              <a:spLocks noChangeArrowheads="1"/>
            </p:cNvSpPr>
            <p:nvPr/>
          </p:nvSpPr>
          <p:spPr bwMode="white">
            <a:xfrm>
              <a:off x="50" y="2581"/>
              <a:ext cx="127" cy="146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defTabSz="816306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000" b="0" dirty="0">
                <a:solidFill>
                  <a:srgbClr val="FFFFFF"/>
                </a:solidFill>
                <a:latin typeface="Verdana" pitchFamily="34" charset="0"/>
                <a:ea typeface="MS PGothic" pitchFamily="34" charset="-128"/>
              </a:endParaRPr>
            </a:p>
          </p:txBody>
        </p:sp>
        <p:sp>
          <p:nvSpPr>
            <p:cNvPr id="36209" name="Oval 533"/>
            <p:cNvSpPr>
              <a:spLocks noChangeArrowheads="1"/>
            </p:cNvSpPr>
            <p:nvPr/>
          </p:nvSpPr>
          <p:spPr bwMode="white">
            <a:xfrm>
              <a:off x="76" y="2630"/>
              <a:ext cx="32" cy="48"/>
            </a:xfrm>
            <a:prstGeom prst="ellipse">
              <a:avLst/>
            </a:prstGeom>
            <a:solidFill>
              <a:schemeClr val="tx1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defTabSz="816306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000" b="0" dirty="0">
                <a:solidFill>
                  <a:srgbClr val="FFFFFF"/>
                </a:solidFill>
                <a:latin typeface="Verdana" pitchFamily="34" charset="0"/>
                <a:ea typeface="MS PGothic" pitchFamily="34" charset="-128"/>
              </a:endParaRPr>
            </a:p>
          </p:txBody>
        </p:sp>
        <p:sp>
          <p:nvSpPr>
            <p:cNvPr id="36210" name="Oval 534"/>
            <p:cNvSpPr>
              <a:spLocks noChangeArrowheads="1"/>
            </p:cNvSpPr>
            <p:nvPr/>
          </p:nvSpPr>
          <p:spPr bwMode="white">
            <a:xfrm>
              <a:off x="122" y="2630"/>
              <a:ext cx="31" cy="48"/>
            </a:xfrm>
            <a:prstGeom prst="ellipse">
              <a:avLst/>
            </a:prstGeom>
            <a:solidFill>
              <a:schemeClr val="tx1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defTabSz="816306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000" b="0" dirty="0">
                <a:solidFill>
                  <a:srgbClr val="FFFFFF"/>
                </a:solidFill>
                <a:latin typeface="Verdana" pitchFamily="34" charset="0"/>
                <a:ea typeface="MS PGothic" pitchFamily="34" charset="-128"/>
              </a:endParaRPr>
            </a:p>
          </p:txBody>
        </p:sp>
        <p:sp>
          <p:nvSpPr>
            <p:cNvPr id="36211" name="Line 535"/>
            <p:cNvSpPr>
              <a:spLocks noChangeShapeType="1"/>
            </p:cNvSpPr>
            <p:nvPr/>
          </p:nvSpPr>
          <p:spPr bwMode="white">
            <a:xfrm>
              <a:off x="86" y="2727"/>
              <a:ext cx="63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prstDash val="sysDot"/>
              <a:round/>
              <a:headEnd/>
              <a:tailEnd/>
            </a:ln>
          </p:spPr>
          <p:txBody>
            <a:bodyPr/>
            <a:lstStyle/>
            <a:p>
              <a:pPr defTabSz="816306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625" b="0">
                <a:solidFill>
                  <a:srgbClr val="777777"/>
                </a:solidFill>
                <a:latin typeface="Arial"/>
              </a:endParaRPr>
            </a:p>
          </p:txBody>
        </p:sp>
      </p:grpSp>
      <p:grpSp>
        <p:nvGrpSpPr>
          <p:cNvPr id="36140" name="Group 370"/>
          <p:cNvGrpSpPr>
            <a:grpSpLocks/>
          </p:cNvGrpSpPr>
          <p:nvPr/>
        </p:nvGrpSpPr>
        <p:grpSpPr bwMode="auto">
          <a:xfrm>
            <a:off x="3570815" y="1896666"/>
            <a:ext cx="195832" cy="168474"/>
            <a:chOff x="52" y="2901"/>
            <a:chExt cx="145" cy="125"/>
          </a:xfrm>
        </p:grpSpPr>
        <p:grpSp>
          <p:nvGrpSpPr>
            <p:cNvPr id="36141" name="Group 371"/>
            <p:cNvGrpSpPr>
              <a:grpSpLocks/>
            </p:cNvGrpSpPr>
            <p:nvPr/>
          </p:nvGrpSpPr>
          <p:grpSpPr bwMode="auto">
            <a:xfrm flipV="1">
              <a:off x="52" y="2937"/>
              <a:ext cx="145" cy="96"/>
              <a:chOff x="144" y="1152"/>
              <a:chExt cx="336" cy="168"/>
            </a:xfrm>
          </p:grpSpPr>
          <p:sp>
            <p:nvSpPr>
              <p:cNvPr id="36202" name="Line 372"/>
              <p:cNvSpPr>
                <a:spLocks noChangeShapeType="1"/>
              </p:cNvSpPr>
              <p:nvPr/>
            </p:nvSpPr>
            <p:spPr bwMode="white">
              <a:xfrm flipH="1">
                <a:off x="164" y="1185"/>
                <a:ext cx="307" cy="96"/>
              </a:xfrm>
              <a:prstGeom prst="line">
                <a:avLst/>
              </a:prstGeom>
              <a:noFill/>
              <a:ln w="444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816306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625" b="0">
                  <a:solidFill>
                    <a:srgbClr val="777777"/>
                  </a:solidFill>
                  <a:latin typeface="Arial"/>
                </a:endParaRPr>
              </a:p>
            </p:txBody>
          </p:sp>
          <p:sp>
            <p:nvSpPr>
              <p:cNvPr id="36203" name="Oval 373"/>
              <p:cNvSpPr>
                <a:spLocks noChangeArrowheads="1"/>
              </p:cNvSpPr>
              <p:nvPr/>
            </p:nvSpPr>
            <p:spPr bwMode="white">
              <a:xfrm>
                <a:off x="429" y="1152"/>
                <a:ext cx="51" cy="72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 rot="10800000" wrap="none" anchor="ctr"/>
              <a:lstStyle/>
              <a:p>
                <a:pPr defTabSz="816306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000" b="0" dirty="0">
                  <a:solidFill>
                    <a:srgbClr val="FFFFFF"/>
                  </a:solidFill>
                  <a:latin typeface="Verdana" pitchFamily="34" charset="0"/>
                  <a:ea typeface="MS PGothic" pitchFamily="34" charset="-128"/>
                </a:endParaRPr>
              </a:p>
            </p:txBody>
          </p:sp>
          <p:sp>
            <p:nvSpPr>
              <p:cNvPr id="36204" name="Oval 374"/>
              <p:cNvSpPr>
                <a:spLocks noChangeArrowheads="1"/>
              </p:cNvSpPr>
              <p:nvPr/>
            </p:nvSpPr>
            <p:spPr bwMode="white">
              <a:xfrm>
                <a:off x="144" y="1248"/>
                <a:ext cx="47" cy="72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 rot="10800000" wrap="none" anchor="ctr"/>
              <a:lstStyle/>
              <a:p>
                <a:pPr defTabSz="816306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000" b="0" dirty="0">
                  <a:solidFill>
                    <a:srgbClr val="FFFFFF"/>
                  </a:solidFill>
                  <a:latin typeface="Verdana" pitchFamily="34" charset="0"/>
                  <a:ea typeface="MS PGothic" pitchFamily="34" charset="-128"/>
                </a:endParaRPr>
              </a:p>
            </p:txBody>
          </p:sp>
        </p:grpSp>
        <p:grpSp>
          <p:nvGrpSpPr>
            <p:cNvPr id="36153" name="Group 375"/>
            <p:cNvGrpSpPr>
              <a:grpSpLocks/>
            </p:cNvGrpSpPr>
            <p:nvPr/>
          </p:nvGrpSpPr>
          <p:grpSpPr bwMode="auto">
            <a:xfrm>
              <a:off x="52" y="2922"/>
              <a:ext cx="145" cy="96"/>
              <a:chOff x="144" y="1152"/>
              <a:chExt cx="336" cy="168"/>
            </a:xfrm>
          </p:grpSpPr>
          <p:sp>
            <p:nvSpPr>
              <p:cNvPr id="36199" name="Line 376"/>
              <p:cNvSpPr>
                <a:spLocks noChangeShapeType="1"/>
              </p:cNvSpPr>
              <p:nvPr/>
            </p:nvSpPr>
            <p:spPr bwMode="white">
              <a:xfrm flipH="1">
                <a:off x="164" y="1185"/>
                <a:ext cx="307" cy="96"/>
              </a:xfrm>
              <a:prstGeom prst="line">
                <a:avLst/>
              </a:prstGeom>
              <a:noFill/>
              <a:ln w="444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816306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625" b="0">
                  <a:solidFill>
                    <a:srgbClr val="777777"/>
                  </a:solidFill>
                  <a:latin typeface="Arial"/>
                </a:endParaRPr>
              </a:p>
            </p:txBody>
          </p:sp>
          <p:sp>
            <p:nvSpPr>
              <p:cNvPr id="36200" name="Oval 377"/>
              <p:cNvSpPr>
                <a:spLocks noChangeArrowheads="1"/>
              </p:cNvSpPr>
              <p:nvPr/>
            </p:nvSpPr>
            <p:spPr bwMode="white">
              <a:xfrm>
                <a:off x="429" y="1152"/>
                <a:ext cx="51" cy="72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defTabSz="816306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000" b="0" dirty="0">
                  <a:solidFill>
                    <a:srgbClr val="FFFFFF"/>
                  </a:solidFill>
                  <a:latin typeface="Verdana" pitchFamily="34" charset="0"/>
                  <a:ea typeface="MS PGothic" pitchFamily="34" charset="-128"/>
                </a:endParaRPr>
              </a:p>
            </p:txBody>
          </p:sp>
          <p:sp>
            <p:nvSpPr>
              <p:cNvPr id="36201" name="Oval 378"/>
              <p:cNvSpPr>
                <a:spLocks noChangeArrowheads="1"/>
              </p:cNvSpPr>
              <p:nvPr/>
            </p:nvSpPr>
            <p:spPr bwMode="white">
              <a:xfrm>
                <a:off x="144" y="1248"/>
                <a:ext cx="47" cy="72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defTabSz="816306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000" b="0" dirty="0">
                  <a:solidFill>
                    <a:srgbClr val="FFFFFF"/>
                  </a:solidFill>
                  <a:latin typeface="Verdana" pitchFamily="34" charset="0"/>
                  <a:ea typeface="MS PGothic" pitchFamily="34" charset="-128"/>
                </a:endParaRPr>
              </a:p>
            </p:txBody>
          </p:sp>
        </p:grpSp>
        <p:sp>
          <p:nvSpPr>
            <p:cNvPr id="36194" name="Oval 379"/>
            <p:cNvSpPr>
              <a:spLocks noChangeArrowheads="1"/>
            </p:cNvSpPr>
            <p:nvPr/>
          </p:nvSpPr>
          <p:spPr bwMode="white">
            <a:xfrm>
              <a:off x="99" y="2943"/>
              <a:ext cx="48" cy="83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defTabSz="816306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000" b="0" dirty="0">
                <a:solidFill>
                  <a:srgbClr val="FFFFFF"/>
                </a:solidFill>
                <a:latin typeface="Verdana" pitchFamily="34" charset="0"/>
                <a:ea typeface="MS PGothic" pitchFamily="34" charset="-128"/>
              </a:endParaRPr>
            </a:p>
          </p:txBody>
        </p:sp>
        <p:sp>
          <p:nvSpPr>
            <p:cNvPr id="36195" name="Oval 380"/>
            <p:cNvSpPr>
              <a:spLocks noChangeArrowheads="1"/>
            </p:cNvSpPr>
            <p:nvPr/>
          </p:nvSpPr>
          <p:spPr bwMode="white">
            <a:xfrm>
              <a:off x="82" y="2901"/>
              <a:ext cx="83" cy="83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defTabSz="816306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000" b="0" dirty="0">
                <a:solidFill>
                  <a:srgbClr val="FFFFFF"/>
                </a:solidFill>
                <a:latin typeface="Verdana" pitchFamily="34" charset="0"/>
                <a:ea typeface="MS PGothic" pitchFamily="34" charset="-128"/>
              </a:endParaRPr>
            </a:p>
          </p:txBody>
        </p:sp>
        <p:sp>
          <p:nvSpPr>
            <p:cNvPr id="36196" name="Oval 381"/>
            <p:cNvSpPr>
              <a:spLocks noChangeArrowheads="1"/>
            </p:cNvSpPr>
            <p:nvPr/>
          </p:nvSpPr>
          <p:spPr bwMode="white">
            <a:xfrm>
              <a:off x="99" y="2929"/>
              <a:ext cx="21" cy="28"/>
            </a:xfrm>
            <a:prstGeom prst="ellipse">
              <a:avLst/>
            </a:prstGeom>
            <a:solidFill>
              <a:schemeClr val="tx1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defTabSz="816306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000" b="0" dirty="0">
                <a:solidFill>
                  <a:srgbClr val="FFFFFF"/>
                </a:solidFill>
                <a:latin typeface="Verdana" pitchFamily="34" charset="0"/>
                <a:ea typeface="MS PGothic" pitchFamily="34" charset="-128"/>
              </a:endParaRPr>
            </a:p>
          </p:txBody>
        </p:sp>
        <p:sp>
          <p:nvSpPr>
            <p:cNvPr id="36197" name="Oval 382"/>
            <p:cNvSpPr>
              <a:spLocks noChangeArrowheads="1"/>
            </p:cNvSpPr>
            <p:nvPr/>
          </p:nvSpPr>
          <p:spPr bwMode="white">
            <a:xfrm>
              <a:off x="129" y="2929"/>
              <a:ext cx="21" cy="28"/>
            </a:xfrm>
            <a:prstGeom prst="ellipse">
              <a:avLst/>
            </a:prstGeom>
            <a:solidFill>
              <a:schemeClr val="tx1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defTabSz="816306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000" b="0" dirty="0">
                <a:solidFill>
                  <a:srgbClr val="FFFFFF"/>
                </a:solidFill>
                <a:latin typeface="Verdana" pitchFamily="34" charset="0"/>
                <a:ea typeface="MS PGothic" pitchFamily="34" charset="-128"/>
              </a:endParaRPr>
            </a:p>
          </p:txBody>
        </p:sp>
        <p:sp>
          <p:nvSpPr>
            <p:cNvPr id="36198" name="Line 383"/>
            <p:cNvSpPr>
              <a:spLocks noChangeShapeType="1"/>
            </p:cNvSpPr>
            <p:nvPr/>
          </p:nvSpPr>
          <p:spPr bwMode="white">
            <a:xfrm>
              <a:off x="98" y="2984"/>
              <a:ext cx="51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prstDash val="sysDot"/>
              <a:round/>
              <a:headEnd/>
              <a:tailEnd/>
            </a:ln>
          </p:spPr>
          <p:txBody>
            <a:bodyPr/>
            <a:lstStyle/>
            <a:p>
              <a:pPr defTabSz="816306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625" b="0">
                <a:solidFill>
                  <a:srgbClr val="777777"/>
                </a:solidFill>
                <a:latin typeface="Arial"/>
              </a:endParaRPr>
            </a:p>
          </p:txBody>
        </p:sp>
      </p:grpSp>
      <p:grpSp>
        <p:nvGrpSpPr>
          <p:cNvPr id="36154" name="Group 522"/>
          <p:cNvGrpSpPr>
            <a:grpSpLocks/>
          </p:cNvGrpSpPr>
          <p:nvPr/>
        </p:nvGrpSpPr>
        <p:grpSpPr bwMode="auto">
          <a:xfrm>
            <a:off x="4223192" y="1638301"/>
            <a:ext cx="339879" cy="364331"/>
            <a:chOff x="4" y="2581"/>
            <a:chExt cx="222" cy="219"/>
          </a:xfrm>
        </p:grpSpPr>
        <p:grpSp>
          <p:nvGrpSpPr>
            <p:cNvPr id="36166" name="Group 523"/>
            <p:cNvGrpSpPr>
              <a:grpSpLocks/>
            </p:cNvGrpSpPr>
            <p:nvPr/>
          </p:nvGrpSpPr>
          <p:grpSpPr bwMode="auto">
            <a:xfrm flipV="1">
              <a:off x="4" y="2637"/>
              <a:ext cx="222" cy="169"/>
              <a:chOff x="144" y="1152"/>
              <a:chExt cx="336" cy="168"/>
            </a:xfrm>
          </p:grpSpPr>
          <p:sp>
            <p:nvSpPr>
              <p:cNvPr id="36189" name="Line 524"/>
              <p:cNvSpPr>
                <a:spLocks noChangeShapeType="1"/>
              </p:cNvSpPr>
              <p:nvPr/>
            </p:nvSpPr>
            <p:spPr bwMode="white">
              <a:xfrm flipH="1">
                <a:off x="164" y="1185"/>
                <a:ext cx="307" cy="96"/>
              </a:xfrm>
              <a:prstGeom prst="line">
                <a:avLst/>
              </a:prstGeom>
              <a:noFill/>
              <a:ln w="444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816306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625" b="0">
                  <a:solidFill>
                    <a:srgbClr val="777777"/>
                  </a:solidFill>
                  <a:latin typeface="Arial"/>
                </a:endParaRPr>
              </a:p>
            </p:txBody>
          </p:sp>
          <p:sp>
            <p:nvSpPr>
              <p:cNvPr id="36190" name="Oval 525"/>
              <p:cNvSpPr>
                <a:spLocks noChangeArrowheads="1"/>
              </p:cNvSpPr>
              <p:nvPr/>
            </p:nvSpPr>
            <p:spPr bwMode="white">
              <a:xfrm>
                <a:off x="429" y="1152"/>
                <a:ext cx="51" cy="72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 rot="10800000" wrap="none" anchor="ctr"/>
              <a:lstStyle/>
              <a:p>
                <a:pPr defTabSz="816306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000" b="0" dirty="0">
                  <a:solidFill>
                    <a:srgbClr val="FFFFFF"/>
                  </a:solidFill>
                  <a:latin typeface="Verdana" pitchFamily="34" charset="0"/>
                  <a:ea typeface="MS PGothic" pitchFamily="34" charset="-128"/>
                </a:endParaRPr>
              </a:p>
            </p:txBody>
          </p:sp>
          <p:sp>
            <p:nvSpPr>
              <p:cNvPr id="36191" name="Oval 526"/>
              <p:cNvSpPr>
                <a:spLocks noChangeArrowheads="1"/>
              </p:cNvSpPr>
              <p:nvPr/>
            </p:nvSpPr>
            <p:spPr bwMode="white">
              <a:xfrm>
                <a:off x="144" y="1248"/>
                <a:ext cx="47" cy="72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 rot="10800000" wrap="none" anchor="ctr"/>
              <a:lstStyle/>
              <a:p>
                <a:pPr defTabSz="816306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000" b="0" dirty="0">
                  <a:solidFill>
                    <a:srgbClr val="FFFFFF"/>
                  </a:solidFill>
                  <a:latin typeface="Verdana" pitchFamily="34" charset="0"/>
                  <a:ea typeface="MS PGothic" pitchFamily="34" charset="-128"/>
                </a:endParaRPr>
              </a:p>
            </p:txBody>
          </p:sp>
        </p:grpSp>
        <p:grpSp>
          <p:nvGrpSpPr>
            <p:cNvPr id="36167" name="Group 527"/>
            <p:cNvGrpSpPr>
              <a:grpSpLocks/>
            </p:cNvGrpSpPr>
            <p:nvPr/>
          </p:nvGrpSpPr>
          <p:grpSpPr bwMode="auto">
            <a:xfrm>
              <a:off x="4" y="2624"/>
              <a:ext cx="222" cy="169"/>
              <a:chOff x="144" y="1152"/>
              <a:chExt cx="336" cy="168"/>
            </a:xfrm>
          </p:grpSpPr>
          <p:sp>
            <p:nvSpPr>
              <p:cNvPr id="36186" name="Line 528"/>
              <p:cNvSpPr>
                <a:spLocks noChangeShapeType="1"/>
              </p:cNvSpPr>
              <p:nvPr/>
            </p:nvSpPr>
            <p:spPr bwMode="white">
              <a:xfrm flipH="1">
                <a:off x="164" y="1185"/>
                <a:ext cx="307" cy="96"/>
              </a:xfrm>
              <a:prstGeom prst="line">
                <a:avLst/>
              </a:prstGeom>
              <a:noFill/>
              <a:ln w="444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816306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625" b="0">
                  <a:solidFill>
                    <a:srgbClr val="777777"/>
                  </a:solidFill>
                  <a:latin typeface="Arial"/>
                </a:endParaRPr>
              </a:p>
            </p:txBody>
          </p:sp>
          <p:sp>
            <p:nvSpPr>
              <p:cNvPr id="36187" name="Oval 529"/>
              <p:cNvSpPr>
                <a:spLocks noChangeArrowheads="1"/>
              </p:cNvSpPr>
              <p:nvPr/>
            </p:nvSpPr>
            <p:spPr bwMode="white">
              <a:xfrm>
                <a:off x="429" y="1152"/>
                <a:ext cx="51" cy="72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defTabSz="816306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000" b="0" dirty="0">
                  <a:solidFill>
                    <a:srgbClr val="FFFFFF"/>
                  </a:solidFill>
                  <a:latin typeface="Verdana" pitchFamily="34" charset="0"/>
                  <a:ea typeface="MS PGothic" pitchFamily="34" charset="-128"/>
                </a:endParaRPr>
              </a:p>
            </p:txBody>
          </p:sp>
          <p:sp>
            <p:nvSpPr>
              <p:cNvPr id="36188" name="Oval 530"/>
              <p:cNvSpPr>
                <a:spLocks noChangeArrowheads="1"/>
              </p:cNvSpPr>
              <p:nvPr/>
            </p:nvSpPr>
            <p:spPr bwMode="white">
              <a:xfrm>
                <a:off x="144" y="1248"/>
                <a:ext cx="47" cy="72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defTabSz="816306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000" b="0" dirty="0">
                  <a:solidFill>
                    <a:srgbClr val="FFFFFF"/>
                  </a:solidFill>
                  <a:latin typeface="Verdana" pitchFamily="34" charset="0"/>
                  <a:ea typeface="MS PGothic" pitchFamily="34" charset="-128"/>
                </a:endParaRPr>
              </a:p>
            </p:txBody>
          </p:sp>
        </p:grpSp>
        <p:sp>
          <p:nvSpPr>
            <p:cNvPr id="36181" name="Oval 531"/>
            <p:cNvSpPr>
              <a:spLocks noChangeArrowheads="1"/>
            </p:cNvSpPr>
            <p:nvPr/>
          </p:nvSpPr>
          <p:spPr bwMode="white">
            <a:xfrm>
              <a:off x="76" y="2654"/>
              <a:ext cx="73" cy="146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defTabSz="816306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000" b="0" dirty="0">
                <a:solidFill>
                  <a:srgbClr val="FFFFFF"/>
                </a:solidFill>
                <a:latin typeface="Verdana" pitchFamily="34" charset="0"/>
                <a:ea typeface="MS PGothic" pitchFamily="34" charset="-128"/>
              </a:endParaRPr>
            </a:p>
          </p:txBody>
        </p:sp>
        <p:sp>
          <p:nvSpPr>
            <p:cNvPr id="36182" name="Oval 532"/>
            <p:cNvSpPr>
              <a:spLocks noChangeArrowheads="1"/>
            </p:cNvSpPr>
            <p:nvPr/>
          </p:nvSpPr>
          <p:spPr bwMode="white">
            <a:xfrm>
              <a:off x="50" y="2581"/>
              <a:ext cx="127" cy="146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defTabSz="816306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000" b="0" dirty="0">
                <a:solidFill>
                  <a:srgbClr val="FFFFFF"/>
                </a:solidFill>
                <a:latin typeface="Verdana" pitchFamily="34" charset="0"/>
                <a:ea typeface="MS PGothic" pitchFamily="34" charset="-128"/>
              </a:endParaRPr>
            </a:p>
          </p:txBody>
        </p:sp>
        <p:sp>
          <p:nvSpPr>
            <p:cNvPr id="36183" name="Oval 533"/>
            <p:cNvSpPr>
              <a:spLocks noChangeArrowheads="1"/>
            </p:cNvSpPr>
            <p:nvPr/>
          </p:nvSpPr>
          <p:spPr bwMode="white">
            <a:xfrm>
              <a:off x="76" y="2630"/>
              <a:ext cx="32" cy="48"/>
            </a:xfrm>
            <a:prstGeom prst="ellipse">
              <a:avLst/>
            </a:prstGeom>
            <a:solidFill>
              <a:schemeClr val="tx1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defTabSz="816306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000" b="0" dirty="0">
                <a:solidFill>
                  <a:srgbClr val="FFFFFF"/>
                </a:solidFill>
                <a:latin typeface="Verdana" pitchFamily="34" charset="0"/>
                <a:ea typeface="MS PGothic" pitchFamily="34" charset="-128"/>
              </a:endParaRPr>
            </a:p>
          </p:txBody>
        </p:sp>
        <p:sp>
          <p:nvSpPr>
            <p:cNvPr id="36184" name="Oval 534"/>
            <p:cNvSpPr>
              <a:spLocks noChangeArrowheads="1"/>
            </p:cNvSpPr>
            <p:nvPr/>
          </p:nvSpPr>
          <p:spPr bwMode="white">
            <a:xfrm>
              <a:off x="122" y="2630"/>
              <a:ext cx="31" cy="48"/>
            </a:xfrm>
            <a:prstGeom prst="ellipse">
              <a:avLst/>
            </a:prstGeom>
            <a:solidFill>
              <a:schemeClr val="tx1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defTabSz="816306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000" b="0" dirty="0">
                <a:solidFill>
                  <a:srgbClr val="FFFFFF"/>
                </a:solidFill>
                <a:latin typeface="Verdana" pitchFamily="34" charset="0"/>
                <a:ea typeface="MS PGothic" pitchFamily="34" charset="-128"/>
              </a:endParaRPr>
            </a:p>
          </p:txBody>
        </p:sp>
        <p:sp>
          <p:nvSpPr>
            <p:cNvPr id="36185" name="Line 535"/>
            <p:cNvSpPr>
              <a:spLocks noChangeShapeType="1"/>
            </p:cNvSpPr>
            <p:nvPr/>
          </p:nvSpPr>
          <p:spPr bwMode="white">
            <a:xfrm>
              <a:off x="86" y="2727"/>
              <a:ext cx="63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prstDash val="sysDot"/>
              <a:round/>
              <a:headEnd/>
              <a:tailEnd/>
            </a:ln>
          </p:spPr>
          <p:txBody>
            <a:bodyPr/>
            <a:lstStyle/>
            <a:p>
              <a:pPr defTabSz="816306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625" b="0">
                <a:solidFill>
                  <a:srgbClr val="777777"/>
                </a:solidFill>
                <a:latin typeface="Arial"/>
              </a:endParaRPr>
            </a:p>
          </p:txBody>
        </p:sp>
      </p:grpSp>
      <p:grpSp>
        <p:nvGrpSpPr>
          <p:cNvPr id="36179" name="Group 370"/>
          <p:cNvGrpSpPr>
            <a:grpSpLocks/>
          </p:cNvGrpSpPr>
          <p:nvPr/>
        </p:nvGrpSpPr>
        <p:grpSpPr bwMode="auto">
          <a:xfrm>
            <a:off x="4251765" y="1688904"/>
            <a:ext cx="195832" cy="168473"/>
            <a:chOff x="52" y="2901"/>
            <a:chExt cx="145" cy="125"/>
          </a:xfrm>
        </p:grpSpPr>
        <p:grpSp>
          <p:nvGrpSpPr>
            <p:cNvPr id="36180" name="Group 371"/>
            <p:cNvGrpSpPr>
              <a:grpSpLocks/>
            </p:cNvGrpSpPr>
            <p:nvPr/>
          </p:nvGrpSpPr>
          <p:grpSpPr bwMode="auto">
            <a:xfrm flipV="1">
              <a:off x="52" y="2937"/>
              <a:ext cx="145" cy="96"/>
              <a:chOff x="144" y="1152"/>
              <a:chExt cx="336" cy="168"/>
            </a:xfrm>
          </p:grpSpPr>
          <p:sp>
            <p:nvSpPr>
              <p:cNvPr id="36176" name="Line 372"/>
              <p:cNvSpPr>
                <a:spLocks noChangeShapeType="1"/>
              </p:cNvSpPr>
              <p:nvPr/>
            </p:nvSpPr>
            <p:spPr bwMode="white">
              <a:xfrm flipH="1">
                <a:off x="164" y="1185"/>
                <a:ext cx="307" cy="96"/>
              </a:xfrm>
              <a:prstGeom prst="line">
                <a:avLst/>
              </a:prstGeom>
              <a:noFill/>
              <a:ln w="444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816306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625" b="0">
                  <a:solidFill>
                    <a:srgbClr val="777777">
                      <a:lumMod val="75000"/>
                    </a:srgbClr>
                  </a:solidFill>
                  <a:latin typeface="Arial"/>
                </a:endParaRPr>
              </a:p>
            </p:txBody>
          </p:sp>
          <p:sp>
            <p:nvSpPr>
              <p:cNvPr id="36177" name="Oval 373"/>
              <p:cNvSpPr>
                <a:spLocks noChangeArrowheads="1"/>
              </p:cNvSpPr>
              <p:nvPr/>
            </p:nvSpPr>
            <p:spPr bwMode="white">
              <a:xfrm>
                <a:off x="429" y="1152"/>
                <a:ext cx="51" cy="72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 rot="10800000" wrap="none" anchor="ctr"/>
              <a:lstStyle/>
              <a:p>
                <a:pPr defTabSz="816306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000" b="0" dirty="0">
                  <a:solidFill>
                    <a:srgbClr val="777777">
                      <a:lumMod val="75000"/>
                    </a:srgbClr>
                  </a:solidFill>
                  <a:latin typeface="Verdana" pitchFamily="34" charset="0"/>
                  <a:ea typeface="MS PGothic" pitchFamily="34" charset="-128"/>
                </a:endParaRPr>
              </a:p>
            </p:txBody>
          </p:sp>
          <p:sp>
            <p:nvSpPr>
              <p:cNvPr id="36178" name="Oval 374"/>
              <p:cNvSpPr>
                <a:spLocks noChangeArrowheads="1"/>
              </p:cNvSpPr>
              <p:nvPr/>
            </p:nvSpPr>
            <p:spPr bwMode="white">
              <a:xfrm>
                <a:off x="144" y="1248"/>
                <a:ext cx="47" cy="72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 rot="10800000" wrap="none" anchor="ctr"/>
              <a:lstStyle/>
              <a:p>
                <a:pPr defTabSz="816306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000" b="0" dirty="0">
                  <a:solidFill>
                    <a:srgbClr val="777777">
                      <a:lumMod val="75000"/>
                    </a:srgbClr>
                  </a:solidFill>
                  <a:latin typeface="Verdana" pitchFamily="34" charset="0"/>
                  <a:ea typeface="MS PGothic" pitchFamily="34" charset="-128"/>
                </a:endParaRPr>
              </a:p>
            </p:txBody>
          </p:sp>
        </p:grpSp>
        <p:grpSp>
          <p:nvGrpSpPr>
            <p:cNvPr id="36192" name="Group 375"/>
            <p:cNvGrpSpPr>
              <a:grpSpLocks/>
            </p:cNvGrpSpPr>
            <p:nvPr/>
          </p:nvGrpSpPr>
          <p:grpSpPr bwMode="auto">
            <a:xfrm>
              <a:off x="52" y="2922"/>
              <a:ext cx="145" cy="96"/>
              <a:chOff x="144" y="1152"/>
              <a:chExt cx="336" cy="168"/>
            </a:xfrm>
          </p:grpSpPr>
          <p:sp>
            <p:nvSpPr>
              <p:cNvPr id="36173" name="Line 376"/>
              <p:cNvSpPr>
                <a:spLocks noChangeShapeType="1"/>
              </p:cNvSpPr>
              <p:nvPr/>
            </p:nvSpPr>
            <p:spPr bwMode="white">
              <a:xfrm flipH="1">
                <a:off x="164" y="1185"/>
                <a:ext cx="307" cy="96"/>
              </a:xfrm>
              <a:prstGeom prst="line">
                <a:avLst/>
              </a:prstGeom>
              <a:noFill/>
              <a:ln w="444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816306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625" b="0">
                  <a:solidFill>
                    <a:srgbClr val="777777">
                      <a:lumMod val="75000"/>
                    </a:srgbClr>
                  </a:solidFill>
                  <a:latin typeface="Arial"/>
                </a:endParaRPr>
              </a:p>
            </p:txBody>
          </p:sp>
          <p:sp>
            <p:nvSpPr>
              <p:cNvPr id="36174" name="Oval 377"/>
              <p:cNvSpPr>
                <a:spLocks noChangeArrowheads="1"/>
              </p:cNvSpPr>
              <p:nvPr/>
            </p:nvSpPr>
            <p:spPr bwMode="white">
              <a:xfrm>
                <a:off x="429" y="1152"/>
                <a:ext cx="51" cy="72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defTabSz="816306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000" b="0" dirty="0">
                  <a:solidFill>
                    <a:srgbClr val="777777">
                      <a:lumMod val="75000"/>
                    </a:srgbClr>
                  </a:solidFill>
                  <a:latin typeface="Verdana" pitchFamily="34" charset="0"/>
                  <a:ea typeface="MS PGothic" pitchFamily="34" charset="-128"/>
                </a:endParaRPr>
              </a:p>
            </p:txBody>
          </p:sp>
          <p:sp>
            <p:nvSpPr>
              <p:cNvPr id="36175" name="Oval 378"/>
              <p:cNvSpPr>
                <a:spLocks noChangeArrowheads="1"/>
              </p:cNvSpPr>
              <p:nvPr/>
            </p:nvSpPr>
            <p:spPr bwMode="white">
              <a:xfrm>
                <a:off x="144" y="1248"/>
                <a:ext cx="47" cy="72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defTabSz="816306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000" b="0" dirty="0">
                  <a:solidFill>
                    <a:srgbClr val="777777">
                      <a:lumMod val="75000"/>
                    </a:srgbClr>
                  </a:solidFill>
                  <a:latin typeface="Verdana" pitchFamily="34" charset="0"/>
                  <a:ea typeface="MS PGothic" pitchFamily="34" charset="-128"/>
                </a:endParaRPr>
              </a:p>
            </p:txBody>
          </p:sp>
        </p:grpSp>
        <p:sp>
          <p:nvSpPr>
            <p:cNvPr id="36168" name="Oval 379"/>
            <p:cNvSpPr>
              <a:spLocks noChangeArrowheads="1"/>
            </p:cNvSpPr>
            <p:nvPr/>
          </p:nvSpPr>
          <p:spPr bwMode="white">
            <a:xfrm>
              <a:off x="99" y="2943"/>
              <a:ext cx="48" cy="83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defTabSz="816306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000" b="0" dirty="0">
                <a:solidFill>
                  <a:srgbClr val="777777">
                    <a:lumMod val="75000"/>
                  </a:srgbClr>
                </a:solidFill>
                <a:latin typeface="Verdana" pitchFamily="34" charset="0"/>
                <a:ea typeface="MS PGothic" pitchFamily="34" charset="-128"/>
              </a:endParaRPr>
            </a:p>
          </p:txBody>
        </p:sp>
        <p:sp>
          <p:nvSpPr>
            <p:cNvPr id="36169" name="Oval 380"/>
            <p:cNvSpPr>
              <a:spLocks noChangeArrowheads="1"/>
            </p:cNvSpPr>
            <p:nvPr/>
          </p:nvSpPr>
          <p:spPr bwMode="white">
            <a:xfrm>
              <a:off x="82" y="2901"/>
              <a:ext cx="83" cy="83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defTabSz="816306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000" b="0" dirty="0">
                <a:solidFill>
                  <a:srgbClr val="777777">
                    <a:lumMod val="75000"/>
                  </a:srgbClr>
                </a:solidFill>
                <a:latin typeface="Verdana" pitchFamily="34" charset="0"/>
                <a:ea typeface="MS PGothic" pitchFamily="34" charset="-128"/>
              </a:endParaRPr>
            </a:p>
          </p:txBody>
        </p:sp>
        <p:sp>
          <p:nvSpPr>
            <p:cNvPr id="36170" name="Oval 381"/>
            <p:cNvSpPr>
              <a:spLocks noChangeArrowheads="1"/>
            </p:cNvSpPr>
            <p:nvPr/>
          </p:nvSpPr>
          <p:spPr bwMode="white">
            <a:xfrm>
              <a:off x="99" y="2929"/>
              <a:ext cx="21" cy="28"/>
            </a:xfrm>
            <a:prstGeom prst="ellipse">
              <a:avLst/>
            </a:prstGeom>
            <a:solidFill>
              <a:schemeClr val="tx1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defTabSz="816306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000" b="0" dirty="0">
                <a:solidFill>
                  <a:srgbClr val="777777">
                    <a:lumMod val="75000"/>
                  </a:srgbClr>
                </a:solidFill>
                <a:latin typeface="Verdana" pitchFamily="34" charset="0"/>
                <a:ea typeface="MS PGothic" pitchFamily="34" charset="-128"/>
              </a:endParaRPr>
            </a:p>
          </p:txBody>
        </p:sp>
        <p:sp>
          <p:nvSpPr>
            <p:cNvPr id="36171" name="Oval 382"/>
            <p:cNvSpPr>
              <a:spLocks noChangeArrowheads="1"/>
            </p:cNvSpPr>
            <p:nvPr/>
          </p:nvSpPr>
          <p:spPr bwMode="white">
            <a:xfrm>
              <a:off x="129" y="2929"/>
              <a:ext cx="21" cy="28"/>
            </a:xfrm>
            <a:prstGeom prst="ellipse">
              <a:avLst/>
            </a:prstGeom>
            <a:solidFill>
              <a:schemeClr val="tx1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defTabSz="816306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000" b="0" dirty="0">
                <a:solidFill>
                  <a:srgbClr val="777777">
                    <a:lumMod val="75000"/>
                  </a:srgbClr>
                </a:solidFill>
                <a:latin typeface="Verdana" pitchFamily="34" charset="0"/>
                <a:ea typeface="MS PGothic" pitchFamily="34" charset="-128"/>
              </a:endParaRPr>
            </a:p>
          </p:txBody>
        </p:sp>
        <p:sp>
          <p:nvSpPr>
            <p:cNvPr id="36172" name="Line 383"/>
            <p:cNvSpPr>
              <a:spLocks noChangeShapeType="1"/>
            </p:cNvSpPr>
            <p:nvPr/>
          </p:nvSpPr>
          <p:spPr bwMode="white">
            <a:xfrm>
              <a:off x="98" y="2984"/>
              <a:ext cx="51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prstDash val="sysDot"/>
              <a:round/>
              <a:headEnd/>
              <a:tailEnd/>
            </a:ln>
          </p:spPr>
          <p:txBody>
            <a:bodyPr/>
            <a:lstStyle/>
            <a:p>
              <a:pPr defTabSz="816306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625" b="0">
                <a:solidFill>
                  <a:srgbClr val="777777">
                    <a:lumMod val="75000"/>
                  </a:srgbClr>
                </a:solidFill>
                <a:latin typeface="Arial"/>
              </a:endParaRPr>
            </a:p>
          </p:txBody>
        </p:sp>
      </p:grpSp>
      <p:grpSp>
        <p:nvGrpSpPr>
          <p:cNvPr id="36193" name="Group 522"/>
          <p:cNvGrpSpPr>
            <a:grpSpLocks/>
          </p:cNvGrpSpPr>
          <p:nvPr/>
        </p:nvGrpSpPr>
        <p:grpSpPr bwMode="auto">
          <a:xfrm>
            <a:off x="5846994" y="1749029"/>
            <a:ext cx="339879" cy="364331"/>
            <a:chOff x="4" y="2581"/>
            <a:chExt cx="222" cy="219"/>
          </a:xfrm>
        </p:grpSpPr>
        <p:grpSp>
          <p:nvGrpSpPr>
            <p:cNvPr id="36205" name="Group 523"/>
            <p:cNvGrpSpPr>
              <a:grpSpLocks/>
            </p:cNvGrpSpPr>
            <p:nvPr/>
          </p:nvGrpSpPr>
          <p:grpSpPr bwMode="auto">
            <a:xfrm flipV="1">
              <a:off x="4" y="2637"/>
              <a:ext cx="222" cy="169"/>
              <a:chOff x="144" y="1152"/>
              <a:chExt cx="336" cy="168"/>
            </a:xfrm>
          </p:grpSpPr>
          <p:sp>
            <p:nvSpPr>
              <p:cNvPr id="36163" name="Line 524"/>
              <p:cNvSpPr>
                <a:spLocks noChangeShapeType="1"/>
              </p:cNvSpPr>
              <p:nvPr/>
            </p:nvSpPr>
            <p:spPr bwMode="white">
              <a:xfrm flipH="1">
                <a:off x="164" y="1185"/>
                <a:ext cx="307" cy="96"/>
              </a:xfrm>
              <a:prstGeom prst="line">
                <a:avLst/>
              </a:prstGeom>
              <a:noFill/>
              <a:ln w="444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816306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625" b="0">
                  <a:solidFill>
                    <a:srgbClr val="777777"/>
                  </a:solidFill>
                  <a:latin typeface="Arial"/>
                </a:endParaRPr>
              </a:p>
            </p:txBody>
          </p:sp>
          <p:sp>
            <p:nvSpPr>
              <p:cNvPr id="36164" name="Oval 525"/>
              <p:cNvSpPr>
                <a:spLocks noChangeArrowheads="1"/>
              </p:cNvSpPr>
              <p:nvPr/>
            </p:nvSpPr>
            <p:spPr bwMode="white">
              <a:xfrm>
                <a:off x="429" y="1152"/>
                <a:ext cx="51" cy="72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 rot="10800000" wrap="none" anchor="ctr"/>
              <a:lstStyle/>
              <a:p>
                <a:pPr defTabSz="816306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000" b="0" dirty="0">
                  <a:solidFill>
                    <a:srgbClr val="FFFFFF"/>
                  </a:solidFill>
                  <a:latin typeface="Verdana" pitchFamily="34" charset="0"/>
                  <a:ea typeface="MS PGothic" pitchFamily="34" charset="-128"/>
                </a:endParaRPr>
              </a:p>
            </p:txBody>
          </p:sp>
          <p:sp>
            <p:nvSpPr>
              <p:cNvPr id="36165" name="Oval 526"/>
              <p:cNvSpPr>
                <a:spLocks noChangeArrowheads="1"/>
              </p:cNvSpPr>
              <p:nvPr/>
            </p:nvSpPr>
            <p:spPr bwMode="white">
              <a:xfrm>
                <a:off x="144" y="1248"/>
                <a:ext cx="47" cy="72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 rot="10800000" wrap="none" anchor="ctr"/>
              <a:lstStyle/>
              <a:p>
                <a:pPr defTabSz="816306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000" b="0" dirty="0">
                  <a:solidFill>
                    <a:srgbClr val="FFFFFF"/>
                  </a:solidFill>
                  <a:latin typeface="Verdana" pitchFamily="34" charset="0"/>
                  <a:ea typeface="MS PGothic" pitchFamily="34" charset="-128"/>
                </a:endParaRPr>
              </a:p>
            </p:txBody>
          </p:sp>
        </p:grpSp>
        <p:grpSp>
          <p:nvGrpSpPr>
            <p:cNvPr id="36206" name="Group 527"/>
            <p:cNvGrpSpPr>
              <a:grpSpLocks/>
            </p:cNvGrpSpPr>
            <p:nvPr/>
          </p:nvGrpSpPr>
          <p:grpSpPr bwMode="auto">
            <a:xfrm>
              <a:off x="4" y="2624"/>
              <a:ext cx="222" cy="169"/>
              <a:chOff x="144" y="1152"/>
              <a:chExt cx="336" cy="168"/>
            </a:xfrm>
          </p:grpSpPr>
          <p:sp>
            <p:nvSpPr>
              <p:cNvPr id="36160" name="Line 528"/>
              <p:cNvSpPr>
                <a:spLocks noChangeShapeType="1"/>
              </p:cNvSpPr>
              <p:nvPr/>
            </p:nvSpPr>
            <p:spPr bwMode="white">
              <a:xfrm flipH="1">
                <a:off x="164" y="1185"/>
                <a:ext cx="307" cy="96"/>
              </a:xfrm>
              <a:prstGeom prst="line">
                <a:avLst/>
              </a:prstGeom>
              <a:noFill/>
              <a:ln w="444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816306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625" b="0">
                  <a:solidFill>
                    <a:srgbClr val="777777"/>
                  </a:solidFill>
                  <a:latin typeface="Arial"/>
                </a:endParaRPr>
              </a:p>
            </p:txBody>
          </p:sp>
          <p:sp>
            <p:nvSpPr>
              <p:cNvPr id="36161" name="Oval 529"/>
              <p:cNvSpPr>
                <a:spLocks noChangeArrowheads="1"/>
              </p:cNvSpPr>
              <p:nvPr/>
            </p:nvSpPr>
            <p:spPr bwMode="white">
              <a:xfrm>
                <a:off x="429" y="1152"/>
                <a:ext cx="51" cy="72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defTabSz="816306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000" b="0" dirty="0">
                  <a:solidFill>
                    <a:srgbClr val="FFFFFF"/>
                  </a:solidFill>
                  <a:latin typeface="Verdana" pitchFamily="34" charset="0"/>
                  <a:ea typeface="MS PGothic" pitchFamily="34" charset="-128"/>
                </a:endParaRPr>
              </a:p>
            </p:txBody>
          </p:sp>
          <p:sp>
            <p:nvSpPr>
              <p:cNvPr id="36162" name="Oval 530"/>
              <p:cNvSpPr>
                <a:spLocks noChangeArrowheads="1"/>
              </p:cNvSpPr>
              <p:nvPr/>
            </p:nvSpPr>
            <p:spPr bwMode="white">
              <a:xfrm>
                <a:off x="144" y="1248"/>
                <a:ext cx="47" cy="72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defTabSz="816306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000" b="0" dirty="0">
                  <a:solidFill>
                    <a:srgbClr val="FFFFFF"/>
                  </a:solidFill>
                  <a:latin typeface="Verdana" pitchFamily="34" charset="0"/>
                  <a:ea typeface="MS PGothic" pitchFamily="34" charset="-128"/>
                </a:endParaRPr>
              </a:p>
            </p:txBody>
          </p:sp>
        </p:grpSp>
        <p:sp>
          <p:nvSpPr>
            <p:cNvPr id="36155" name="Oval 531"/>
            <p:cNvSpPr>
              <a:spLocks noChangeArrowheads="1"/>
            </p:cNvSpPr>
            <p:nvPr/>
          </p:nvSpPr>
          <p:spPr bwMode="white">
            <a:xfrm>
              <a:off x="76" y="2654"/>
              <a:ext cx="73" cy="146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defTabSz="816306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000" b="0" dirty="0">
                <a:solidFill>
                  <a:srgbClr val="FFFFFF"/>
                </a:solidFill>
                <a:latin typeface="Verdana" pitchFamily="34" charset="0"/>
                <a:ea typeface="MS PGothic" pitchFamily="34" charset="-128"/>
              </a:endParaRPr>
            </a:p>
          </p:txBody>
        </p:sp>
        <p:sp>
          <p:nvSpPr>
            <p:cNvPr id="36156" name="Oval 532"/>
            <p:cNvSpPr>
              <a:spLocks noChangeArrowheads="1"/>
            </p:cNvSpPr>
            <p:nvPr/>
          </p:nvSpPr>
          <p:spPr bwMode="white">
            <a:xfrm>
              <a:off x="50" y="2581"/>
              <a:ext cx="127" cy="146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defTabSz="816306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000" b="0" dirty="0">
                <a:solidFill>
                  <a:srgbClr val="FFFFFF"/>
                </a:solidFill>
                <a:latin typeface="Verdana" pitchFamily="34" charset="0"/>
                <a:ea typeface="MS PGothic" pitchFamily="34" charset="-128"/>
              </a:endParaRPr>
            </a:p>
          </p:txBody>
        </p:sp>
        <p:sp>
          <p:nvSpPr>
            <p:cNvPr id="36157" name="Oval 533"/>
            <p:cNvSpPr>
              <a:spLocks noChangeArrowheads="1"/>
            </p:cNvSpPr>
            <p:nvPr/>
          </p:nvSpPr>
          <p:spPr bwMode="white">
            <a:xfrm>
              <a:off x="76" y="2630"/>
              <a:ext cx="32" cy="48"/>
            </a:xfrm>
            <a:prstGeom prst="ellipse">
              <a:avLst/>
            </a:prstGeom>
            <a:solidFill>
              <a:schemeClr val="tx1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defTabSz="816306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000" b="0" dirty="0">
                <a:solidFill>
                  <a:srgbClr val="FFFFFF"/>
                </a:solidFill>
                <a:latin typeface="Verdana" pitchFamily="34" charset="0"/>
                <a:ea typeface="MS PGothic" pitchFamily="34" charset="-128"/>
              </a:endParaRPr>
            </a:p>
          </p:txBody>
        </p:sp>
        <p:sp>
          <p:nvSpPr>
            <p:cNvPr id="36158" name="Oval 534"/>
            <p:cNvSpPr>
              <a:spLocks noChangeArrowheads="1"/>
            </p:cNvSpPr>
            <p:nvPr/>
          </p:nvSpPr>
          <p:spPr bwMode="white">
            <a:xfrm>
              <a:off x="122" y="2630"/>
              <a:ext cx="31" cy="48"/>
            </a:xfrm>
            <a:prstGeom prst="ellipse">
              <a:avLst/>
            </a:prstGeom>
            <a:solidFill>
              <a:schemeClr val="tx1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defTabSz="816306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000" b="0" dirty="0">
                <a:solidFill>
                  <a:srgbClr val="FFFFFF"/>
                </a:solidFill>
                <a:latin typeface="Verdana" pitchFamily="34" charset="0"/>
                <a:ea typeface="MS PGothic" pitchFamily="34" charset="-128"/>
              </a:endParaRPr>
            </a:p>
          </p:txBody>
        </p:sp>
        <p:sp>
          <p:nvSpPr>
            <p:cNvPr id="36159" name="Line 535"/>
            <p:cNvSpPr>
              <a:spLocks noChangeShapeType="1"/>
            </p:cNvSpPr>
            <p:nvPr/>
          </p:nvSpPr>
          <p:spPr bwMode="white">
            <a:xfrm>
              <a:off x="86" y="2727"/>
              <a:ext cx="63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prstDash val="sysDot"/>
              <a:round/>
              <a:headEnd/>
              <a:tailEnd/>
            </a:ln>
          </p:spPr>
          <p:txBody>
            <a:bodyPr/>
            <a:lstStyle/>
            <a:p>
              <a:pPr defTabSz="816306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625" b="0">
                <a:solidFill>
                  <a:srgbClr val="777777"/>
                </a:solidFill>
                <a:latin typeface="Arial"/>
              </a:endParaRPr>
            </a:p>
          </p:txBody>
        </p:sp>
      </p:grpSp>
      <p:grpSp>
        <p:nvGrpSpPr>
          <p:cNvPr id="36218" name="Group 370"/>
          <p:cNvGrpSpPr>
            <a:grpSpLocks/>
          </p:cNvGrpSpPr>
          <p:nvPr/>
        </p:nvGrpSpPr>
        <p:grpSpPr bwMode="auto">
          <a:xfrm>
            <a:off x="5875565" y="1799632"/>
            <a:ext cx="195832" cy="168473"/>
            <a:chOff x="52" y="2901"/>
            <a:chExt cx="145" cy="125"/>
          </a:xfrm>
        </p:grpSpPr>
        <p:grpSp>
          <p:nvGrpSpPr>
            <p:cNvPr id="36219" name="Group 371"/>
            <p:cNvGrpSpPr>
              <a:grpSpLocks/>
            </p:cNvGrpSpPr>
            <p:nvPr/>
          </p:nvGrpSpPr>
          <p:grpSpPr bwMode="auto">
            <a:xfrm flipV="1">
              <a:off x="52" y="2937"/>
              <a:ext cx="145" cy="96"/>
              <a:chOff x="144" y="1152"/>
              <a:chExt cx="336" cy="168"/>
            </a:xfrm>
          </p:grpSpPr>
          <p:sp>
            <p:nvSpPr>
              <p:cNvPr id="36150" name="Line 372"/>
              <p:cNvSpPr>
                <a:spLocks noChangeShapeType="1"/>
              </p:cNvSpPr>
              <p:nvPr/>
            </p:nvSpPr>
            <p:spPr bwMode="white">
              <a:xfrm flipH="1">
                <a:off x="164" y="1185"/>
                <a:ext cx="307" cy="96"/>
              </a:xfrm>
              <a:prstGeom prst="line">
                <a:avLst/>
              </a:prstGeom>
              <a:noFill/>
              <a:ln w="444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816306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625" b="0">
                  <a:solidFill>
                    <a:srgbClr val="777777"/>
                  </a:solidFill>
                  <a:latin typeface="Arial"/>
                </a:endParaRPr>
              </a:p>
            </p:txBody>
          </p:sp>
          <p:sp>
            <p:nvSpPr>
              <p:cNvPr id="36151" name="Oval 373"/>
              <p:cNvSpPr>
                <a:spLocks noChangeArrowheads="1"/>
              </p:cNvSpPr>
              <p:nvPr/>
            </p:nvSpPr>
            <p:spPr bwMode="white">
              <a:xfrm>
                <a:off x="429" y="1152"/>
                <a:ext cx="51" cy="72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 rot="10800000" wrap="none" anchor="ctr"/>
              <a:lstStyle/>
              <a:p>
                <a:pPr defTabSz="816306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000" b="0" dirty="0">
                  <a:solidFill>
                    <a:srgbClr val="FFFFFF"/>
                  </a:solidFill>
                  <a:latin typeface="Verdana" pitchFamily="34" charset="0"/>
                  <a:ea typeface="MS PGothic" pitchFamily="34" charset="-128"/>
                </a:endParaRPr>
              </a:p>
            </p:txBody>
          </p:sp>
          <p:sp>
            <p:nvSpPr>
              <p:cNvPr id="36152" name="Oval 374"/>
              <p:cNvSpPr>
                <a:spLocks noChangeArrowheads="1"/>
              </p:cNvSpPr>
              <p:nvPr/>
            </p:nvSpPr>
            <p:spPr bwMode="white">
              <a:xfrm>
                <a:off x="144" y="1248"/>
                <a:ext cx="47" cy="72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 rot="10800000" wrap="none" anchor="ctr"/>
              <a:lstStyle/>
              <a:p>
                <a:pPr defTabSz="816306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000" b="0" dirty="0">
                  <a:solidFill>
                    <a:srgbClr val="FFFFFF"/>
                  </a:solidFill>
                  <a:latin typeface="Verdana" pitchFamily="34" charset="0"/>
                  <a:ea typeface="MS PGothic" pitchFamily="34" charset="-128"/>
                </a:endParaRPr>
              </a:p>
            </p:txBody>
          </p:sp>
        </p:grpSp>
        <p:grpSp>
          <p:nvGrpSpPr>
            <p:cNvPr id="36231" name="Group 375"/>
            <p:cNvGrpSpPr>
              <a:grpSpLocks/>
            </p:cNvGrpSpPr>
            <p:nvPr/>
          </p:nvGrpSpPr>
          <p:grpSpPr bwMode="auto">
            <a:xfrm>
              <a:off x="52" y="2922"/>
              <a:ext cx="145" cy="96"/>
              <a:chOff x="144" y="1152"/>
              <a:chExt cx="336" cy="168"/>
            </a:xfrm>
          </p:grpSpPr>
          <p:sp>
            <p:nvSpPr>
              <p:cNvPr id="36147" name="Line 376"/>
              <p:cNvSpPr>
                <a:spLocks noChangeShapeType="1"/>
              </p:cNvSpPr>
              <p:nvPr/>
            </p:nvSpPr>
            <p:spPr bwMode="white">
              <a:xfrm flipH="1">
                <a:off x="164" y="1185"/>
                <a:ext cx="307" cy="96"/>
              </a:xfrm>
              <a:prstGeom prst="line">
                <a:avLst/>
              </a:prstGeom>
              <a:noFill/>
              <a:ln w="444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816306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625" b="0">
                  <a:solidFill>
                    <a:srgbClr val="777777"/>
                  </a:solidFill>
                  <a:latin typeface="Arial"/>
                </a:endParaRPr>
              </a:p>
            </p:txBody>
          </p:sp>
          <p:sp>
            <p:nvSpPr>
              <p:cNvPr id="36148" name="Oval 377"/>
              <p:cNvSpPr>
                <a:spLocks noChangeArrowheads="1"/>
              </p:cNvSpPr>
              <p:nvPr/>
            </p:nvSpPr>
            <p:spPr bwMode="white">
              <a:xfrm>
                <a:off x="429" y="1152"/>
                <a:ext cx="51" cy="72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defTabSz="816306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000" b="0" dirty="0">
                  <a:solidFill>
                    <a:srgbClr val="FFFFFF"/>
                  </a:solidFill>
                  <a:latin typeface="Verdana" pitchFamily="34" charset="0"/>
                  <a:ea typeface="MS PGothic" pitchFamily="34" charset="-128"/>
                </a:endParaRPr>
              </a:p>
            </p:txBody>
          </p:sp>
          <p:sp>
            <p:nvSpPr>
              <p:cNvPr id="36149" name="Oval 378"/>
              <p:cNvSpPr>
                <a:spLocks noChangeArrowheads="1"/>
              </p:cNvSpPr>
              <p:nvPr/>
            </p:nvSpPr>
            <p:spPr bwMode="white">
              <a:xfrm>
                <a:off x="144" y="1248"/>
                <a:ext cx="47" cy="72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defTabSz="816306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000" b="0" dirty="0">
                  <a:solidFill>
                    <a:srgbClr val="FFFFFF"/>
                  </a:solidFill>
                  <a:latin typeface="Verdana" pitchFamily="34" charset="0"/>
                  <a:ea typeface="MS PGothic" pitchFamily="34" charset="-128"/>
                </a:endParaRPr>
              </a:p>
            </p:txBody>
          </p:sp>
        </p:grpSp>
        <p:sp>
          <p:nvSpPr>
            <p:cNvPr id="36142" name="Oval 379"/>
            <p:cNvSpPr>
              <a:spLocks noChangeArrowheads="1"/>
            </p:cNvSpPr>
            <p:nvPr/>
          </p:nvSpPr>
          <p:spPr bwMode="white">
            <a:xfrm>
              <a:off x="99" y="2943"/>
              <a:ext cx="48" cy="83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defTabSz="816306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000" b="0" dirty="0">
                <a:solidFill>
                  <a:srgbClr val="FFFFFF"/>
                </a:solidFill>
                <a:latin typeface="Verdana" pitchFamily="34" charset="0"/>
                <a:ea typeface="MS PGothic" pitchFamily="34" charset="-128"/>
              </a:endParaRPr>
            </a:p>
          </p:txBody>
        </p:sp>
        <p:sp>
          <p:nvSpPr>
            <p:cNvPr id="36143" name="Oval 380"/>
            <p:cNvSpPr>
              <a:spLocks noChangeArrowheads="1"/>
            </p:cNvSpPr>
            <p:nvPr/>
          </p:nvSpPr>
          <p:spPr bwMode="white">
            <a:xfrm>
              <a:off x="82" y="2901"/>
              <a:ext cx="83" cy="83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defTabSz="816306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000" b="0" dirty="0">
                <a:solidFill>
                  <a:srgbClr val="FFFFFF"/>
                </a:solidFill>
                <a:latin typeface="Verdana" pitchFamily="34" charset="0"/>
                <a:ea typeface="MS PGothic" pitchFamily="34" charset="-128"/>
              </a:endParaRPr>
            </a:p>
          </p:txBody>
        </p:sp>
        <p:sp>
          <p:nvSpPr>
            <p:cNvPr id="36144" name="Oval 381"/>
            <p:cNvSpPr>
              <a:spLocks noChangeArrowheads="1"/>
            </p:cNvSpPr>
            <p:nvPr/>
          </p:nvSpPr>
          <p:spPr bwMode="white">
            <a:xfrm>
              <a:off x="99" y="2929"/>
              <a:ext cx="21" cy="28"/>
            </a:xfrm>
            <a:prstGeom prst="ellipse">
              <a:avLst/>
            </a:prstGeom>
            <a:solidFill>
              <a:schemeClr val="tx1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defTabSz="816306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000" b="0" dirty="0">
                <a:solidFill>
                  <a:srgbClr val="FFFFFF"/>
                </a:solidFill>
                <a:latin typeface="Verdana" pitchFamily="34" charset="0"/>
                <a:ea typeface="MS PGothic" pitchFamily="34" charset="-128"/>
              </a:endParaRPr>
            </a:p>
          </p:txBody>
        </p:sp>
        <p:sp>
          <p:nvSpPr>
            <p:cNvPr id="36145" name="Oval 382"/>
            <p:cNvSpPr>
              <a:spLocks noChangeArrowheads="1"/>
            </p:cNvSpPr>
            <p:nvPr/>
          </p:nvSpPr>
          <p:spPr bwMode="white">
            <a:xfrm>
              <a:off x="129" y="2929"/>
              <a:ext cx="21" cy="28"/>
            </a:xfrm>
            <a:prstGeom prst="ellipse">
              <a:avLst/>
            </a:prstGeom>
            <a:solidFill>
              <a:schemeClr val="tx1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defTabSz="816306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000" b="0" dirty="0">
                <a:solidFill>
                  <a:srgbClr val="FFFFFF"/>
                </a:solidFill>
                <a:latin typeface="Verdana" pitchFamily="34" charset="0"/>
                <a:ea typeface="MS PGothic" pitchFamily="34" charset="-128"/>
              </a:endParaRPr>
            </a:p>
          </p:txBody>
        </p:sp>
        <p:sp>
          <p:nvSpPr>
            <p:cNvPr id="36146" name="Line 383"/>
            <p:cNvSpPr>
              <a:spLocks noChangeShapeType="1"/>
            </p:cNvSpPr>
            <p:nvPr/>
          </p:nvSpPr>
          <p:spPr bwMode="white">
            <a:xfrm>
              <a:off x="98" y="2984"/>
              <a:ext cx="51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prstDash val="sysDot"/>
              <a:round/>
              <a:headEnd/>
              <a:tailEnd/>
            </a:ln>
          </p:spPr>
          <p:txBody>
            <a:bodyPr/>
            <a:lstStyle/>
            <a:p>
              <a:pPr defTabSz="816306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625" b="0">
                <a:solidFill>
                  <a:srgbClr val="777777"/>
                </a:solidFill>
                <a:latin typeface="Arial"/>
              </a:endParaRPr>
            </a:p>
          </p:txBody>
        </p:sp>
      </p:grpSp>
      <p:sp>
        <p:nvSpPr>
          <p:cNvPr id="273" name="Line 183"/>
          <p:cNvSpPr>
            <a:spLocks noChangeShapeType="1"/>
          </p:cNvSpPr>
          <p:nvPr/>
        </p:nvSpPr>
        <p:spPr bwMode="auto">
          <a:xfrm>
            <a:off x="2412488" y="2436020"/>
            <a:ext cx="3181531" cy="1038821"/>
          </a:xfrm>
          <a:custGeom>
            <a:avLst/>
            <a:gdLst/>
            <a:ahLst/>
            <a:cxnLst>
              <a:cxn ang="0">
                <a:pos x="0" y="770"/>
              </a:cxn>
              <a:cxn ang="0">
                <a:pos x="2359" y="0"/>
              </a:cxn>
            </a:cxnLst>
            <a:rect l="0" t="0" r="r" b="b"/>
            <a:pathLst>
              <a:path w="2359" h="770">
                <a:moveTo>
                  <a:pt x="0" y="770"/>
                </a:moveTo>
                <a:lnTo>
                  <a:pt x="2359" y="0"/>
                </a:lnTo>
              </a:path>
            </a:pathLst>
          </a:custGeom>
          <a:noFill/>
          <a:ln w="76200">
            <a:solidFill>
              <a:srgbClr val="339966"/>
            </a:solidFill>
            <a:prstDash val="sysDot"/>
            <a:round/>
            <a:headEnd/>
            <a:tailEnd/>
          </a:ln>
          <a:effectLst>
            <a:outerShdw dist="25400" dir="5400000" algn="ctr" rotWithShape="0">
              <a:srgbClr val="000000">
                <a:alpha val="39999"/>
              </a:srgbClr>
            </a:outerShdw>
          </a:effectLst>
        </p:spPr>
        <p:txBody>
          <a:bodyPr wrap="none" lIns="34281" tIns="17140" rIns="34281" bIns="17140" anchor="ctr"/>
          <a:lstStyle/>
          <a:p>
            <a:pPr defTabSz="81626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0" b="0" baseline="-25000" dirty="0">
              <a:solidFill>
                <a:srgbClr val="FFFFFF"/>
              </a:solidFill>
              <a:latin typeface="Verdana" pitchFamily="-65" charset="0"/>
            </a:endParaRPr>
          </a:p>
        </p:txBody>
      </p:sp>
      <p:grpSp>
        <p:nvGrpSpPr>
          <p:cNvPr id="36232" name="Group 522"/>
          <p:cNvGrpSpPr>
            <a:grpSpLocks/>
          </p:cNvGrpSpPr>
          <p:nvPr/>
        </p:nvGrpSpPr>
        <p:grpSpPr bwMode="auto">
          <a:xfrm>
            <a:off x="7243417" y="2255640"/>
            <a:ext cx="339879" cy="364331"/>
            <a:chOff x="4" y="2581"/>
            <a:chExt cx="222" cy="219"/>
          </a:xfrm>
        </p:grpSpPr>
        <p:grpSp>
          <p:nvGrpSpPr>
            <p:cNvPr id="36244" name="Group 523"/>
            <p:cNvGrpSpPr>
              <a:grpSpLocks/>
            </p:cNvGrpSpPr>
            <p:nvPr/>
          </p:nvGrpSpPr>
          <p:grpSpPr bwMode="auto">
            <a:xfrm flipV="1">
              <a:off x="4" y="2637"/>
              <a:ext cx="222" cy="169"/>
              <a:chOff x="144" y="1152"/>
              <a:chExt cx="336" cy="168"/>
            </a:xfrm>
          </p:grpSpPr>
          <p:sp>
            <p:nvSpPr>
              <p:cNvPr id="36137" name="Line 524"/>
              <p:cNvSpPr>
                <a:spLocks noChangeShapeType="1"/>
              </p:cNvSpPr>
              <p:nvPr/>
            </p:nvSpPr>
            <p:spPr bwMode="white">
              <a:xfrm flipH="1">
                <a:off x="164" y="1185"/>
                <a:ext cx="307" cy="96"/>
              </a:xfrm>
              <a:prstGeom prst="line">
                <a:avLst/>
              </a:prstGeom>
              <a:noFill/>
              <a:ln w="444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816306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625" b="0">
                  <a:solidFill>
                    <a:srgbClr val="777777"/>
                  </a:solidFill>
                  <a:latin typeface="Arial"/>
                </a:endParaRPr>
              </a:p>
            </p:txBody>
          </p:sp>
          <p:sp>
            <p:nvSpPr>
              <p:cNvPr id="36138" name="Oval 525"/>
              <p:cNvSpPr>
                <a:spLocks noChangeArrowheads="1"/>
              </p:cNvSpPr>
              <p:nvPr/>
            </p:nvSpPr>
            <p:spPr bwMode="white">
              <a:xfrm>
                <a:off x="429" y="1152"/>
                <a:ext cx="51" cy="72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 rot="10800000" wrap="none" anchor="ctr"/>
              <a:lstStyle/>
              <a:p>
                <a:pPr defTabSz="816306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000" b="0" dirty="0">
                  <a:solidFill>
                    <a:srgbClr val="FFFFFF"/>
                  </a:solidFill>
                  <a:latin typeface="Verdana" pitchFamily="34" charset="0"/>
                  <a:ea typeface="MS PGothic" pitchFamily="34" charset="-128"/>
                </a:endParaRPr>
              </a:p>
            </p:txBody>
          </p:sp>
          <p:sp>
            <p:nvSpPr>
              <p:cNvPr id="36139" name="Oval 526"/>
              <p:cNvSpPr>
                <a:spLocks noChangeArrowheads="1"/>
              </p:cNvSpPr>
              <p:nvPr/>
            </p:nvSpPr>
            <p:spPr bwMode="white">
              <a:xfrm>
                <a:off x="144" y="1248"/>
                <a:ext cx="47" cy="72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 rot="10800000" wrap="none" anchor="ctr"/>
              <a:lstStyle/>
              <a:p>
                <a:pPr defTabSz="816306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000" b="0" dirty="0">
                  <a:solidFill>
                    <a:srgbClr val="FFFFFF"/>
                  </a:solidFill>
                  <a:latin typeface="Verdana" pitchFamily="34" charset="0"/>
                  <a:ea typeface="MS PGothic" pitchFamily="34" charset="-128"/>
                </a:endParaRPr>
              </a:p>
            </p:txBody>
          </p:sp>
        </p:grpSp>
        <p:grpSp>
          <p:nvGrpSpPr>
            <p:cNvPr id="36245" name="Group 527"/>
            <p:cNvGrpSpPr>
              <a:grpSpLocks/>
            </p:cNvGrpSpPr>
            <p:nvPr/>
          </p:nvGrpSpPr>
          <p:grpSpPr bwMode="auto">
            <a:xfrm>
              <a:off x="4" y="2624"/>
              <a:ext cx="222" cy="169"/>
              <a:chOff x="144" y="1152"/>
              <a:chExt cx="336" cy="168"/>
            </a:xfrm>
          </p:grpSpPr>
          <p:sp>
            <p:nvSpPr>
              <p:cNvPr id="36134" name="Line 528"/>
              <p:cNvSpPr>
                <a:spLocks noChangeShapeType="1"/>
              </p:cNvSpPr>
              <p:nvPr/>
            </p:nvSpPr>
            <p:spPr bwMode="white">
              <a:xfrm flipH="1">
                <a:off x="164" y="1185"/>
                <a:ext cx="307" cy="96"/>
              </a:xfrm>
              <a:prstGeom prst="line">
                <a:avLst/>
              </a:prstGeom>
              <a:noFill/>
              <a:ln w="444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816306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625" b="0">
                  <a:solidFill>
                    <a:srgbClr val="777777"/>
                  </a:solidFill>
                  <a:latin typeface="Arial"/>
                </a:endParaRPr>
              </a:p>
            </p:txBody>
          </p:sp>
          <p:sp>
            <p:nvSpPr>
              <p:cNvPr id="36135" name="Oval 529"/>
              <p:cNvSpPr>
                <a:spLocks noChangeArrowheads="1"/>
              </p:cNvSpPr>
              <p:nvPr/>
            </p:nvSpPr>
            <p:spPr bwMode="white">
              <a:xfrm>
                <a:off x="429" y="1152"/>
                <a:ext cx="51" cy="72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defTabSz="816306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000" b="0" dirty="0">
                  <a:solidFill>
                    <a:srgbClr val="FFFFFF"/>
                  </a:solidFill>
                  <a:latin typeface="Verdana" pitchFamily="34" charset="0"/>
                  <a:ea typeface="MS PGothic" pitchFamily="34" charset="-128"/>
                </a:endParaRPr>
              </a:p>
            </p:txBody>
          </p:sp>
          <p:sp>
            <p:nvSpPr>
              <p:cNvPr id="36136" name="Oval 530"/>
              <p:cNvSpPr>
                <a:spLocks noChangeArrowheads="1"/>
              </p:cNvSpPr>
              <p:nvPr/>
            </p:nvSpPr>
            <p:spPr bwMode="white">
              <a:xfrm>
                <a:off x="144" y="1248"/>
                <a:ext cx="47" cy="72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defTabSz="816306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000" b="0" dirty="0">
                  <a:solidFill>
                    <a:srgbClr val="FFFFFF"/>
                  </a:solidFill>
                  <a:latin typeface="Verdana" pitchFamily="34" charset="0"/>
                  <a:ea typeface="MS PGothic" pitchFamily="34" charset="-128"/>
                </a:endParaRPr>
              </a:p>
            </p:txBody>
          </p:sp>
        </p:grpSp>
        <p:sp>
          <p:nvSpPr>
            <p:cNvPr id="36129" name="Oval 531"/>
            <p:cNvSpPr>
              <a:spLocks noChangeArrowheads="1"/>
            </p:cNvSpPr>
            <p:nvPr/>
          </p:nvSpPr>
          <p:spPr bwMode="white">
            <a:xfrm>
              <a:off x="76" y="2654"/>
              <a:ext cx="73" cy="146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defTabSz="816306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000" b="0" dirty="0">
                <a:solidFill>
                  <a:srgbClr val="FFFFFF"/>
                </a:solidFill>
                <a:latin typeface="Verdana" pitchFamily="34" charset="0"/>
                <a:ea typeface="MS PGothic" pitchFamily="34" charset="-128"/>
              </a:endParaRPr>
            </a:p>
          </p:txBody>
        </p:sp>
        <p:sp>
          <p:nvSpPr>
            <p:cNvPr id="36130" name="Oval 532"/>
            <p:cNvSpPr>
              <a:spLocks noChangeArrowheads="1"/>
            </p:cNvSpPr>
            <p:nvPr/>
          </p:nvSpPr>
          <p:spPr bwMode="white">
            <a:xfrm>
              <a:off x="50" y="2581"/>
              <a:ext cx="127" cy="146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defTabSz="816306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000" b="0" dirty="0">
                <a:solidFill>
                  <a:srgbClr val="FFFFFF"/>
                </a:solidFill>
                <a:latin typeface="Verdana" pitchFamily="34" charset="0"/>
                <a:ea typeface="MS PGothic" pitchFamily="34" charset="-128"/>
              </a:endParaRPr>
            </a:p>
          </p:txBody>
        </p:sp>
        <p:sp>
          <p:nvSpPr>
            <p:cNvPr id="36131" name="Oval 533"/>
            <p:cNvSpPr>
              <a:spLocks noChangeArrowheads="1"/>
            </p:cNvSpPr>
            <p:nvPr/>
          </p:nvSpPr>
          <p:spPr bwMode="white">
            <a:xfrm>
              <a:off x="76" y="2630"/>
              <a:ext cx="32" cy="48"/>
            </a:xfrm>
            <a:prstGeom prst="ellipse">
              <a:avLst/>
            </a:prstGeom>
            <a:solidFill>
              <a:schemeClr val="tx1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defTabSz="816306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000" b="0" dirty="0">
                <a:solidFill>
                  <a:srgbClr val="FFFFFF"/>
                </a:solidFill>
                <a:latin typeface="Verdana" pitchFamily="34" charset="0"/>
                <a:ea typeface="MS PGothic" pitchFamily="34" charset="-128"/>
              </a:endParaRPr>
            </a:p>
          </p:txBody>
        </p:sp>
        <p:sp>
          <p:nvSpPr>
            <p:cNvPr id="36132" name="Oval 534"/>
            <p:cNvSpPr>
              <a:spLocks noChangeArrowheads="1"/>
            </p:cNvSpPr>
            <p:nvPr/>
          </p:nvSpPr>
          <p:spPr bwMode="white">
            <a:xfrm>
              <a:off x="122" y="2630"/>
              <a:ext cx="31" cy="48"/>
            </a:xfrm>
            <a:prstGeom prst="ellipse">
              <a:avLst/>
            </a:prstGeom>
            <a:solidFill>
              <a:schemeClr val="tx1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defTabSz="816306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000" b="0" dirty="0">
                <a:solidFill>
                  <a:srgbClr val="FFFFFF"/>
                </a:solidFill>
                <a:latin typeface="Verdana" pitchFamily="34" charset="0"/>
                <a:ea typeface="MS PGothic" pitchFamily="34" charset="-128"/>
              </a:endParaRPr>
            </a:p>
          </p:txBody>
        </p:sp>
        <p:sp>
          <p:nvSpPr>
            <p:cNvPr id="36133" name="Line 535"/>
            <p:cNvSpPr>
              <a:spLocks noChangeShapeType="1"/>
            </p:cNvSpPr>
            <p:nvPr/>
          </p:nvSpPr>
          <p:spPr bwMode="white">
            <a:xfrm>
              <a:off x="86" y="2727"/>
              <a:ext cx="63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prstDash val="sysDot"/>
              <a:round/>
              <a:headEnd/>
              <a:tailEnd/>
            </a:ln>
          </p:spPr>
          <p:txBody>
            <a:bodyPr/>
            <a:lstStyle/>
            <a:p>
              <a:pPr defTabSz="816306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625" b="0">
                <a:solidFill>
                  <a:srgbClr val="777777"/>
                </a:solidFill>
                <a:latin typeface="Arial"/>
              </a:endParaRPr>
            </a:p>
          </p:txBody>
        </p:sp>
      </p:grpSp>
      <p:grpSp>
        <p:nvGrpSpPr>
          <p:cNvPr id="36257" name="Group 370"/>
          <p:cNvGrpSpPr>
            <a:grpSpLocks/>
          </p:cNvGrpSpPr>
          <p:nvPr/>
        </p:nvGrpSpPr>
        <p:grpSpPr bwMode="auto">
          <a:xfrm>
            <a:off x="7271987" y="2306241"/>
            <a:ext cx="195832" cy="168474"/>
            <a:chOff x="52" y="2901"/>
            <a:chExt cx="145" cy="125"/>
          </a:xfrm>
        </p:grpSpPr>
        <p:grpSp>
          <p:nvGrpSpPr>
            <p:cNvPr id="36258" name="Group 371"/>
            <p:cNvGrpSpPr>
              <a:grpSpLocks/>
            </p:cNvGrpSpPr>
            <p:nvPr/>
          </p:nvGrpSpPr>
          <p:grpSpPr bwMode="auto">
            <a:xfrm flipV="1">
              <a:off x="52" y="2937"/>
              <a:ext cx="145" cy="96"/>
              <a:chOff x="144" y="1152"/>
              <a:chExt cx="336" cy="168"/>
            </a:xfrm>
          </p:grpSpPr>
          <p:sp>
            <p:nvSpPr>
              <p:cNvPr id="36124" name="Line 372"/>
              <p:cNvSpPr>
                <a:spLocks noChangeShapeType="1"/>
              </p:cNvSpPr>
              <p:nvPr/>
            </p:nvSpPr>
            <p:spPr bwMode="white">
              <a:xfrm flipH="1">
                <a:off x="164" y="1185"/>
                <a:ext cx="307" cy="96"/>
              </a:xfrm>
              <a:prstGeom prst="line">
                <a:avLst/>
              </a:prstGeom>
              <a:noFill/>
              <a:ln w="444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816306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625" b="0">
                  <a:solidFill>
                    <a:srgbClr val="777777"/>
                  </a:solidFill>
                  <a:latin typeface="Arial"/>
                </a:endParaRPr>
              </a:p>
            </p:txBody>
          </p:sp>
          <p:sp>
            <p:nvSpPr>
              <p:cNvPr id="36125" name="Oval 373"/>
              <p:cNvSpPr>
                <a:spLocks noChangeArrowheads="1"/>
              </p:cNvSpPr>
              <p:nvPr/>
            </p:nvSpPr>
            <p:spPr bwMode="white">
              <a:xfrm>
                <a:off x="429" y="1152"/>
                <a:ext cx="51" cy="72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 rot="10800000" wrap="none" anchor="ctr"/>
              <a:lstStyle/>
              <a:p>
                <a:pPr defTabSz="816306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000" b="0" dirty="0">
                  <a:solidFill>
                    <a:srgbClr val="FFFFFF"/>
                  </a:solidFill>
                  <a:latin typeface="Verdana" pitchFamily="34" charset="0"/>
                  <a:ea typeface="MS PGothic" pitchFamily="34" charset="-128"/>
                </a:endParaRPr>
              </a:p>
            </p:txBody>
          </p:sp>
          <p:sp>
            <p:nvSpPr>
              <p:cNvPr id="36126" name="Oval 374"/>
              <p:cNvSpPr>
                <a:spLocks noChangeArrowheads="1"/>
              </p:cNvSpPr>
              <p:nvPr/>
            </p:nvSpPr>
            <p:spPr bwMode="white">
              <a:xfrm>
                <a:off x="144" y="1248"/>
                <a:ext cx="47" cy="72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 rot="10800000" wrap="none" anchor="ctr"/>
              <a:lstStyle/>
              <a:p>
                <a:pPr defTabSz="816306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000" b="0" dirty="0">
                  <a:solidFill>
                    <a:srgbClr val="FFFFFF"/>
                  </a:solidFill>
                  <a:latin typeface="Verdana" pitchFamily="34" charset="0"/>
                  <a:ea typeface="MS PGothic" pitchFamily="34" charset="-128"/>
                </a:endParaRPr>
              </a:p>
            </p:txBody>
          </p:sp>
        </p:grpSp>
        <p:grpSp>
          <p:nvGrpSpPr>
            <p:cNvPr id="36270" name="Group 375"/>
            <p:cNvGrpSpPr>
              <a:grpSpLocks/>
            </p:cNvGrpSpPr>
            <p:nvPr/>
          </p:nvGrpSpPr>
          <p:grpSpPr bwMode="auto">
            <a:xfrm>
              <a:off x="52" y="2922"/>
              <a:ext cx="145" cy="96"/>
              <a:chOff x="144" y="1152"/>
              <a:chExt cx="336" cy="168"/>
            </a:xfrm>
          </p:grpSpPr>
          <p:sp>
            <p:nvSpPr>
              <p:cNvPr id="36121" name="Line 376"/>
              <p:cNvSpPr>
                <a:spLocks noChangeShapeType="1"/>
              </p:cNvSpPr>
              <p:nvPr/>
            </p:nvSpPr>
            <p:spPr bwMode="white">
              <a:xfrm flipH="1">
                <a:off x="164" y="1185"/>
                <a:ext cx="307" cy="96"/>
              </a:xfrm>
              <a:prstGeom prst="line">
                <a:avLst/>
              </a:prstGeom>
              <a:noFill/>
              <a:ln w="444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816306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625" b="0">
                  <a:solidFill>
                    <a:srgbClr val="777777"/>
                  </a:solidFill>
                  <a:latin typeface="Arial"/>
                </a:endParaRPr>
              </a:p>
            </p:txBody>
          </p:sp>
          <p:sp>
            <p:nvSpPr>
              <p:cNvPr id="36122" name="Oval 377"/>
              <p:cNvSpPr>
                <a:spLocks noChangeArrowheads="1"/>
              </p:cNvSpPr>
              <p:nvPr/>
            </p:nvSpPr>
            <p:spPr bwMode="white">
              <a:xfrm>
                <a:off x="429" y="1152"/>
                <a:ext cx="51" cy="72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defTabSz="816306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000" b="0" dirty="0">
                  <a:solidFill>
                    <a:srgbClr val="FFFFFF"/>
                  </a:solidFill>
                  <a:latin typeface="Verdana" pitchFamily="34" charset="0"/>
                  <a:ea typeface="MS PGothic" pitchFamily="34" charset="-128"/>
                </a:endParaRPr>
              </a:p>
            </p:txBody>
          </p:sp>
          <p:sp>
            <p:nvSpPr>
              <p:cNvPr id="36123" name="Oval 378"/>
              <p:cNvSpPr>
                <a:spLocks noChangeArrowheads="1"/>
              </p:cNvSpPr>
              <p:nvPr/>
            </p:nvSpPr>
            <p:spPr bwMode="white">
              <a:xfrm>
                <a:off x="144" y="1248"/>
                <a:ext cx="47" cy="72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defTabSz="816306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000" b="0" dirty="0">
                  <a:solidFill>
                    <a:srgbClr val="FFFFFF"/>
                  </a:solidFill>
                  <a:latin typeface="Verdana" pitchFamily="34" charset="0"/>
                  <a:ea typeface="MS PGothic" pitchFamily="34" charset="-128"/>
                </a:endParaRPr>
              </a:p>
            </p:txBody>
          </p:sp>
        </p:grpSp>
        <p:sp>
          <p:nvSpPr>
            <p:cNvPr id="36116" name="Oval 379"/>
            <p:cNvSpPr>
              <a:spLocks noChangeArrowheads="1"/>
            </p:cNvSpPr>
            <p:nvPr/>
          </p:nvSpPr>
          <p:spPr bwMode="white">
            <a:xfrm>
              <a:off x="99" y="2943"/>
              <a:ext cx="48" cy="83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defTabSz="816306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000" b="0" dirty="0">
                <a:solidFill>
                  <a:srgbClr val="FFFFFF"/>
                </a:solidFill>
                <a:latin typeface="Verdana" pitchFamily="34" charset="0"/>
                <a:ea typeface="MS PGothic" pitchFamily="34" charset="-128"/>
              </a:endParaRPr>
            </a:p>
          </p:txBody>
        </p:sp>
        <p:sp>
          <p:nvSpPr>
            <p:cNvPr id="36117" name="Oval 380"/>
            <p:cNvSpPr>
              <a:spLocks noChangeArrowheads="1"/>
            </p:cNvSpPr>
            <p:nvPr/>
          </p:nvSpPr>
          <p:spPr bwMode="white">
            <a:xfrm>
              <a:off x="82" y="2901"/>
              <a:ext cx="83" cy="83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defTabSz="816306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000" b="0" dirty="0">
                <a:solidFill>
                  <a:srgbClr val="FFFFFF"/>
                </a:solidFill>
                <a:latin typeface="Verdana" pitchFamily="34" charset="0"/>
                <a:ea typeface="MS PGothic" pitchFamily="34" charset="-128"/>
              </a:endParaRPr>
            </a:p>
          </p:txBody>
        </p:sp>
        <p:sp>
          <p:nvSpPr>
            <p:cNvPr id="36118" name="Oval 381"/>
            <p:cNvSpPr>
              <a:spLocks noChangeArrowheads="1"/>
            </p:cNvSpPr>
            <p:nvPr/>
          </p:nvSpPr>
          <p:spPr bwMode="white">
            <a:xfrm>
              <a:off x="99" y="2929"/>
              <a:ext cx="21" cy="28"/>
            </a:xfrm>
            <a:prstGeom prst="ellipse">
              <a:avLst/>
            </a:prstGeom>
            <a:solidFill>
              <a:schemeClr val="tx1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defTabSz="816306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000" b="0" dirty="0">
                <a:solidFill>
                  <a:srgbClr val="FFFFFF"/>
                </a:solidFill>
                <a:latin typeface="Verdana" pitchFamily="34" charset="0"/>
                <a:ea typeface="MS PGothic" pitchFamily="34" charset="-128"/>
              </a:endParaRPr>
            </a:p>
          </p:txBody>
        </p:sp>
        <p:sp>
          <p:nvSpPr>
            <p:cNvPr id="36119" name="Oval 382"/>
            <p:cNvSpPr>
              <a:spLocks noChangeArrowheads="1"/>
            </p:cNvSpPr>
            <p:nvPr/>
          </p:nvSpPr>
          <p:spPr bwMode="white">
            <a:xfrm>
              <a:off x="129" y="2929"/>
              <a:ext cx="21" cy="28"/>
            </a:xfrm>
            <a:prstGeom prst="ellipse">
              <a:avLst/>
            </a:prstGeom>
            <a:solidFill>
              <a:schemeClr val="tx1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defTabSz="816306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000" b="0" dirty="0">
                <a:solidFill>
                  <a:srgbClr val="FFFFFF"/>
                </a:solidFill>
                <a:latin typeface="Verdana" pitchFamily="34" charset="0"/>
                <a:ea typeface="MS PGothic" pitchFamily="34" charset="-128"/>
              </a:endParaRPr>
            </a:p>
          </p:txBody>
        </p:sp>
        <p:sp>
          <p:nvSpPr>
            <p:cNvPr id="36120" name="Line 383"/>
            <p:cNvSpPr>
              <a:spLocks noChangeShapeType="1"/>
            </p:cNvSpPr>
            <p:nvPr/>
          </p:nvSpPr>
          <p:spPr bwMode="white">
            <a:xfrm>
              <a:off x="98" y="2984"/>
              <a:ext cx="51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prstDash val="sysDot"/>
              <a:round/>
              <a:headEnd/>
              <a:tailEnd/>
            </a:ln>
          </p:spPr>
          <p:txBody>
            <a:bodyPr/>
            <a:lstStyle/>
            <a:p>
              <a:pPr defTabSz="816306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625" b="0">
                <a:solidFill>
                  <a:srgbClr val="777777"/>
                </a:solidFill>
                <a:latin typeface="Arial"/>
              </a:endParaRPr>
            </a:p>
          </p:txBody>
        </p:sp>
      </p:grpSp>
      <p:grpSp>
        <p:nvGrpSpPr>
          <p:cNvPr id="36271" name="Group 522"/>
          <p:cNvGrpSpPr>
            <a:grpSpLocks/>
          </p:cNvGrpSpPr>
          <p:nvPr/>
        </p:nvGrpSpPr>
        <p:grpSpPr bwMode="auto">
          <a:xfrm>
            <a:off x="7670199" y="2789635"/>
            <a:ext cx="339879" cy="364331"/>
            <a:chOff x="4" y="2581"/>
            <a:chExt cx="222" cy="219"/>
          </a:xfrm>
        </p:grpSpPr>
        <p:grpSp>
          <p:nvGrpSpPr>
            <p:cNvPr id="36283" name="Group 523"/>
            <p:cNvGrpSpPr>
              <a:grpSpLocks/>
            </p:cNvGrpSpPr>
            <p:nvPr/>
          </p:nvGrpSpPr>
          <p:grpSpPr bwMode="auto">
            <a:xfrm flipV="1">
              <a:off x="4" y="2637"/>
              <a:ext cx="222" cy="169"/>
              <a:chOff x="144" y="1152"/>
              <a:chExt cx="336" cy="168"/>
            </a:xfrm>
          </p:grpSpPr>
          <p:sp>
            <p:nvSpPr>
              <p:cNvPr id="36111" name="Line 524"/>
              <p:cNvSpPr>
                <a:spLocks noChangeShapeType="1"/>
              </p:cNvSpPr>
              <p:nvPr/>
            </p:nvSpPr>
            <p:spPr bwMode="white">
              <a:xfrm flipH="1">
                <a:off x="164" y="1185"/>
                <a:ext cx="307" cy="96"/>
              </a:xfrm>
              <a:prstGeom prst="line">
                <a:avLst/>
              </a:prstGeom>
              <a:noFill/>
              <a:ln w="444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816306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625" b="0">
                  <a:solidFill>
                    <a:srgbClr val="777777"/>
                  </a:solidFill>
                  <a:latin typeface="Arial"/>
                </a:endParaRPr>
              </a:p>
            </p:txBody>
          </p:sp>
          <p:sp>
            <p:nvSpPr>
              <p:cNvPr id="36112" name="Oval 525"/>
              <p:cNvSpPr>
                <a:spLocks noChangeArrowheads="1"/>
              </p:cNvSpPr>
              <p:nvPr/>
            </p:nvSpPr>
            <p:spPr bwMode="white">
              <a:xfrm>
                <a:off x="429" y="1152"/>
                <a:ext cx="51" cy="72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 rot="10800000" wrap="none" anchor="ctr"/>
              <a:lstStyle/>
              <a:p>
                <a:pPr defTabSz="816306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000" b="0" dirty="0">
                  <a:solidFill>
                    <a:srgbClr val="FFFFFF"/>
                  </a:solidFill>
                  <a:latin typeface="Verdana" pitchFamily="34" charset="0"/>
                  <a:ea typeface="MS PGothic" pitchFamily="34" charset="-128"/>
                </a:endParaRPr>
              </a:p>
            </p:txBody>
          </p:sp>
          <p:sp>
            <p:nvSpPr>
              <p:cNvPr id="36113" name="Oval 526"/>
              <p:cNvSpPr>
                <a:spLocks noChangeArrowheads="1"/>
              </p:cNvSpPr>
              <p:nvPr/>
            </p:nvSpPr>
            <p:spPr bwMode="white">
              <a:xfrm>
                <a:off x="144" y="1248"/>
                <a:ext cx="47" cy="72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 rot="10800000" wrap="none" anchor="ctr"/>
              <a:lstStyle/>
              <a:p>
                <a:pPr defTabSz="816306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000" b="0" dirty="0">
                  <a:solidFill>
                    <a:srgbClr val="FFFFFF"/>
                  </a:solidFill>
                  <a:latin typeface="Verdana" pitchFamily="34" charset="0"/>
                  <a:ea typeface="MS PGothic" pitchFamily="34" charset="-128"/>
                </a:endParaRPr>
              </a:p>
            </p:txBody>
          </p:sp>
        </p:grpSp>
        <p:grpSp>
          <p:nvGrpSpPr>
            <p:cNvPr id="36284" name="Group 527"/>
            <p:cNvGrpSpPr>
              <a:grpSpLocks/>
            </p:cNvGrpSpPr>
            <p:nvPr/>
          </p:nvGrpSpPr>
          <p:grpSpPr bwMode="auto">
            <a:xfrm>
              <a:off x="4" y="2624"/>
              <a:ext cx="222" cy="169"/>
              <a:chOff x="144" y="1152"/>
              <a:chExt cx="336" cy="168"/>
            </a:xfrm>
          </p:grpSpPr>
          <p:sp>
            <p:nvSpPr>
              <p:cNvPr id="36108" name="Line 528"/>
              <p:cNvSpPr>
                <a:spLocks noChangeShapeType="1"/>
              </p:cNvSpPr>
              <p:nvPr/>
            </p:nvSpPr>
            <p:spPr bwMode="white">
              <a:xfrm flipH="1">
                <a:off x="164" y="1185"/>
                <a:ext cx="307" cy="96"/>
              </a:xfrm>
              <a:prstGeom prst="line">
                <a:avLst/>
              </a:prstGeom>
              <a:noFill/>
              <a:ln w="444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816306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625" b="0">
                  <a:solidFill>
                    <a:srgbClr val="777777"/>
                  </a:solidFill>
                  <a:latin typeface="Arial"/>
                </a:endParaRPr>
              </a:p>
            </p:txBody>
          </p:sp>
          <p:sp>
            <p:nvSpPr>
              <p:cNvPr id="36109" name="Oval 529"/>
              <p:cNvSpPr>
                <a:spLocks noChangeArrowheads="1"/>
              </p:cNvSpPr>
              <p:nvPr/>
            </p:nvSpPr>
            <p:spPr bwMode="white">
              <a:xfrm>
                <a:off x="429" y="1152"/>
                <a:ext cx="51" cy="72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defTabSz="816306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000" b="0" dirty="0">
                  <a:solidFill>
                    <a:srgbClr val="FFFFFF"/>
                  </a:solidFill>
                  <a:latin typeface="Verdana" pitchFamily="34" charset="0"/>
                  <a:ea typeface="MS PGothic" pitchFamily="34" charset="-128"/>
                </a:endParaRPr>
              </a:p>
            </p:txBody>
          </p:sp>
          <p:sp>
            <p:nvSpPr>
              <p:cNvPr id="36110" name="Oval 530"/>
              <p:cNvSpPr>
                <a:spLocks noChangeArrowheads="1"/>
              </p:cNvSpPr>
              <p:nvPr/>
            </p:nvSpPr>
            <p:spPr bwMode="white">
              <a:xfrm>
                <a:off x="144" y="1248"/>
                <a:ext cx="47" cy="72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defTabSz="816306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000" b="0" dirty="0">
                  <a:solidFill>
                    <a:srgbClr val="FFFFFF"/>
                  </a:solidFill>
                  <a:latin typeface="Verdana" pitchFamily="34" charset="0"/>
                  <a:ea typeface="MS PGothic" pitchFamily="34" charset="-128"/>
                </a:endParaRPr>
              </a:p>
            </p:txBody>
          </p:sp>
        </p:grpSp>
        <p:sp>
          <p:nvSpPr>
            <p:cNvPr id="36103" name="Oval 531"/>
            <p:cNvSpPr>
              <a:spLocks noChangeArrowheads="1"/>
            </p:cNvSpPr>
            <p:nvPr/>
          </p:nvSpPr>
          <p:spPr bwMode="white">
            <a:xfrm>
              <a:off x="76" y="2654"/>
              <a:ext cx="73" cy="146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defTabSz="816306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000" b="0" dirty="0">
                <a:solidFill>
                  <a:srgbClr val="FFFFFF"/>
                </a:solidFill>
                <a:latin typeface="Verdana" pitchFamily="34" charset="0"/>
                <a:ea typeface="MS PGothic" pitchFamily="34" charset="-128"/>
              </a:endParaRPr>
            </a:p>
          </p:txBody>
        </p:sp>
        <p:sp>
          <p:nvSpPr>
            <p:cNvPr id="36104" name="Oval 532"/>
            <p:cNvSpPr>
              <a:spLocks noChangeArrowheads="1"/>
            </p:cNvSpPr>
            <p:nvPr/>
          </p:nvSpPr>
          <p:spPr bwMode="white">
            <a:xfrm>
              <a:off x="50" y="2581"/>
              <a:ext cx="127" cy="146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defTabSz="816306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000" b="0" dirty="0">
                <a:solidFill>
                  <a:srgbClr val="FFFFFF"/>
                </a:solidFill>
                <a:latin typeface="Verdana" pitchFamily="34" charset="0"/>
                <a:ea typeface="MS PGothic" pitchFamily="34" charset="-128"/>
              </a:endParaRPr>
            </a:p>
          </p:txBody>
        </p:sp>
        <p:sp>
          <p:nvSpPr>
            <p:cNvPr id="36105" name="Oval 533"/>
            <p:cNvSpPr>
              <a:spLocks noChangeArrowheads="1"/>
            </p:cNvSpPr>
            <p:nvPr/>
          </p:nvSpPr>
          <p:spPr bwMode="white">
            <a:xfrm>
              <a:off x="76" y="2630"/>
              <a:ext cx="32" cy="48"/>
            </a:xfrm>
            <a:prstGeom prst="ellipse">
              <a:avLst/>
            </a:prstGeom>
            <a:solidFill>
              <a:schemeClr val="tx1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defTabSz="816306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000" b="0" dirty="0">
                <a:solidFill>
                  <a:srgbClr val="FFFFFF"/>
                </a:solidFill>
                <a:latin typeface="Verdana" pitchFamily="34" charset="0"/>
                <a:ea typeface="MS PGothic" pitchFamily="34" charset="-128"/>
              </a:endParaRPr>
            </a:p>
          </p:txBody>
        </p:sp>
        <p:sp>
          <p:nvSpPr>
            <p:cNvPr id="36106" name="Oval 534"/>
            <p:cNvSpPr>
              <a:spLocks noChangeArrowheads="1"/>
            </p:cNvSpPr>
            <p:nvPr/>
          </p:nvSpPr>
          <p:spPr bwMode="white">
            <a:xfrm>
              <a:off x="122" y="2630"/>
              <a:ext cx="31" cy="48"/>
            </a:xfrm>
            <a:prstGeom prst="ellipse">
              <a:avLst/>
            </a:prstGeom>
            <a:solidFill>
              <a:schemeClr val="tx1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defTabSz="816306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000" b="0" dirty="0">
                <a:solidFill>
                  <a:srgbClr val="FFFFFF"/>
                </a:solidFill>
                <a:latin typeface="Verdana" pitchFamily="34" charset="0"/>
                <a:ea typeface="MS PGothic" pitchFamily="34" charset="-128"/>
              </a:endParaRPr>
            </a:p>
          </p:txBody>
        </p:sp>
        <p:sp>
          <p:nvSpPr>
            <p:cNvPr id="36107" name="Line 535"/>
            <p:cNvSpPr>
              <a:spLocks noChangeShapeType="1"/>
            </p:cNvSpPr>
            <p:nvPr/>
          </p:nvSpPr>
          <p:spPr bwMode="white">
            <a:xfrm>
              <a:off x="86" y="2727"/>
              <a:ext cx="63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prstDash val="sysDot"/>
              <a:round/>
              <a:headEnd/>
              <a:tailEnd/>
            </a:ln>
          </p:spPr>
          <p:txBody>
            <a:bodyPr/>
            <a:lstStyle/>
            <a:p>
              <a:pPr defTabSz="816306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625" b="0">
                <a:solidFill>
                  <a:srgbClr val="777777"/>
                </a:solidFill>
                <a:latin typeface="Arial"/>
              </a:endParaRPr>
            </a:p>
          </p:txBody>
        </p:sp>
      </p:grpSp>
      <p:grpSp>
        <p:nvGrpSpPr>
          <p:cNvPr id="36296" name="Group 370"/>
          <p:cNvGrpSpPr>
            <a:grpSpLocks/>
          </p:cNvGrpSpPr>
          <p:nvPr/>
        </p:nvGrpSpPr>
        <p:grpSpPr bwMode="auto">
          <a:xfrm>
            <a:off x="7698771" y="2840238"/>
            <a:ext cx="195833" cy="168473"/>
            <a:chOff x="52" y="2901"/>
            <a:chExt cx="145" cy="125"/>
          </a:xfrm>
        </p:grpSpPr>
        <p:grpSp>
          <p:nvGrpSpPr>
            <p:cNvPr id="36297" name="Group 371"/>
            <p:cNvGrpSpPr>
              <a:grpSpLocks/>
            </p:cNvGrpSpPr>
            <p:nvPr/>
          </p:nvGrpSpPr>
          <p:grpSpPr bwMode="auto">
            <a:xfrm flipV="1">
              <a:off x="52" y="2937"/>
              <a:ext cx="145" cy="96"/>
              <a:chOff x="144" y="1152"/>
              <a:chExt cx="336" cy="168"/>
            </a:xfrm>
          </p:grpSpPr>
          <p:sp>
            <p:nvSpPr>
              <p:cNvPr id="36098" name="Line 372"/>
              <p:cNvSpPr>
                <a:spLocks noChangeShapeType="1"/>
              </p:cNvSpPr>
              <p:nvPr/>
            </p:nvSpPr>
            <p:spPr bwMode="white">
              <a:xfrm flipH="1">
                <a:off x="164" y="1185"/>
                <a:ext cx="307" cy="96"/>
              </a:xfrm>
              <a:prstGeom prst="line">
                <a:avLst/>
              </a:prstGeom>
              <a:noFill/>
              <a:ln w="76200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defTabSz="816306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625" b="0">
                  <a:solidFill>
                    <a:srgbClr val="777777"/>
                  </a:solidFill>
                  <a:latin typeface="Arial"/>
                </a:endParaRPr>
              </a:p>
            </p:txBody>
          </p:sp>
          <p:sp>
            <p:nvSpPr>
              <p:cNvPr id="36099" name="Oval 373"/>
              <p:cNvSpPr>
                <a:spLocks noChangeArrowheads="1"/>
              </p:cNvSpPr>
              <p:nvPr/>
            </p:nvSpPr>
            <p:spPr bwMode="white">
              <a:xfrm>
                <a:off x="429" y="1152"/>
                <a:ext cx="51" cy="72"/>
              </a:xfrm>
              <a:prstGeom prst="ellipse">
                <a:avLst/>
              </a:prstGeom>
              <a:solidFill>
                <a:srgbClr val="FF0000"/>
              </a:solidFill>
              <a:ln w="76200">
                <a:noFill/>
                <a:round/>
                <a:headEnd/>
                <a:tailEnd/>
              </a:ln>
            </p:spPr>
            <p:txBody>
              <a:bodyPr rot="10800000" wrap="none" anchor="ctr"/>
              <a:lstStyle/>
              <a:p>
                <a:pPr defTabSz="816306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000" b="0" dirty="0">
                  <a:solidFill>
                    <a:srgbClr val="FFFFFF"/>
                  </a:solidFill>
                  <a:latin typeface="Verdana" pitchFamily="34" charset="0"/>
                  <a:ea typeface="MS PGothic" pitchFamily="34" charset="-128"/>
                </a:endParaRPr>
              </a:p>
            </p:txBody>
          </p:sp>
          <p:sp>
            <p:nvSpPr>
              <p:cNvPr id="36100" name="Oval 374"/>
              <p:cNvSpPr>
                <a:spLocks noChangeArrowheads="1"/>
              </p:cNvSpPr>
              <p:nvPr/>
            </p:nvSpPr>
            <p:spPr bwMode="white">
              <a:xfrm>
                <a:off x="144" y="1248"/>
                <a:ext cx="47" cy="72"/>
              </a:xfrm>
              <a:prstGeom prst="ellipse">
                <a:avLst/>
              </a:prstGeom>
              <a:solidFill>
                <a:srgbClr val="FF0000"/>
              </a:solidFill>
              <a:ln w="76200">
                <a:noFill/>
                <a:round/>
                <a:headEnd/>
                <a:tailEnd/>
              </a:ln>
            </p:spPr>
            <p:txBody>
              <a:bodyPr rot="10800000" wrap="none" anchor="ctr"/>
              <a:lstStyle/>
              <a:p>
                <a:pPr defTabSz="816306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000" b="0" dirty="0">
                  <a:solidFill>
                    <a:srgbClr val="FFFFFF"/>
                  </a:solidFill>
                  <a:latin typeface="Verdana" pitchFamily="34" charset="0"/>
                  <a:ea typeface="MS PGothic" pitchFamily="34" charset="-128"/>
                </a:endParaRPr>
              </a:p>
            </p:txBody>
          </p:sp>
        </p:grpSp>
        <p:grpSp>
          <p:nvGrpSpPr>
            <p:cNvPr id="36309" name="Group 375"/>
            <p:cNvGrpSpPr>
              <a:grpSpLocks/>
            </p:cNvGrpSpPr>
            <p:nvPr/>
          </p:nvGrpSpPr>
          <p:grpSpPr bwMode="auto">
            <a:xfrm>
              <a:off x="52" y="2922"/>
              <a:ext cx="145" cy="96"/>
              <a:chOff x="144" y="1152"/>
              <a:chExt cx="336" cy="168"/>
            </a:xfrm>
          </p:grpSpPr>
          <p:sp>
            <p:nvSpPr>
              <p:cNvPr id="36095" name="Line 376"/>
              <p:cNvSpPr>
                <a:spLocks noChangeShapeType="1"/>
              </p:cNvSpPr>
              <p:nvPr/>
            </p:nvSpPr>
            <p:spPr bwMode="white">
              <a:xfrm flipH="1">
                <a:off x="164" y="1185"/>
                <a:ext cx="307" cy="96"/>
              </a:xfrm>
              <a:prstGeom prst="line">
                <a:avLst/>
              </a:prstGeom>
              <a:noFill/>
              <a:ln w="76200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defTabSz="816306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625" b="0">
                  <a:solidFill>
                    <a:srgbClr val="777777"/>
                  </a:solidFill>
                  <a:latin typeface="Arial"/>
                </a:endParaRPr>
              </a:p>
            </p:txBody>
          </p:sp>
          <p:sp>
            <p:nvSpPr>
              <p:cNvPr id="36096" name="Oval 377"/>
              <p:cNvSpPr>
                <a:spLocks noChangeArrowheads="1"/>
              </p:cNvSpPr>
              <p:nvPr/>
            </p:nvSpPr>
            <p:spPr bwMode="white">
              <a:xfrm>
                <a:off x="429" y="1152"/>
                <a:ext cx="51" cy="72"/>
              </a:xfrm>
              <a:prstGeom prst="ellipse">
                <a:avLst/>
              </a:prstGeom>
              <a:solidFill>
                <a:srgbClr val="FF0000"/>
              </a:solidFill>
              <a:ln w="76200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defTabSz="816306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000" b="0" dirty="0">
                  <a:solidFill>
                    <a:srgbClr val="FFFFFF"/>
                  </a:solidFill>
                  <a:latin typeface="Verdana" pitchFamily="34" charset="0"/>
                  <a:ea typeface="MS PGothic" pitchFamily="34" charset="-128"/>
                </a:endParaRPr>
              </a:p>
            </p:txBody>
          </p:sp>
          <p:sp>
            <p:nvSpPr>
              <p:cNvPr id="36097" name="Oval 378"/>
              <p:cNvSpPr>
                <a:spLocks noChangeArrowheads="1"/>
              </p:cNvSpPr>
              <p:nvPr/>
            </p:nvSpPr>
            <p:spPr bwMode="white">
              <a:xfrm>
                <a:off x="144" y="1248"/>
                <a:ext cx="47" cy="72"/>
              </a:xfrm>
              <a:prstGeom prst="ellipse">
                <a:avLst/>
              </a:prstGeom>
              <a:solidFill>
                <a:srgbClr val="FF0000"/>
              </a:solidFill>
              <a:ln w="76200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defTabSz="816306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000" b="0" dirty="0">
                  <a:solidFill>
                    <a:srgbClr val="FFFFFF"/>
                  </a:solidFill>
                  <a:latin typeface="Verdana" pitchFamily="34" charset="0"/>
                  <a:ea typeface="MS PGothic" pitchFamily="34" charset="-128"/>
                </a:endParaRPr>
              </a:p>
            </p:txBody>
          </p:sp>
        </p:grpSp>
        <p:sp>
          <p:nvSpPr>
            <p:cNvPr id="36090" name="Oval 379"/>
            <p:cNvSpPr>
              <a:spLocks noChangeArrowheads="1"/>
            </p:cNvSpPr>
            <p:nvPr/>
          </p:nvSpPr>
          <p:spPr bwMode="white">
            <a:xfrm>
              <a:off x="99" y="2943"/>
              <a:ext cx="48" cy="83"/>
            </a:xfrm>
            <a:prstGeom prst="ellipse">
              <a:avLst/>
            </a:prstGeom>
            <a:solidFill>
              <a:srgbClr val="FF0000"/>
            </a:solidFill>
            <a:ln w="76200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defTabSz="816306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000" b="0" dirty="0">
                <a:solidFill>
                  <a:srgbClr val="FFFFFF"/>
                </a:solidFill>
                <a:latin typeface="Verdana" pitchFamily="34" charset="0"/>
                <a:ea typeface="MS PGothic" pitchFamily="34" charset="-128"/>
              </a:endParaRPr>
            </a:p>
          </p:txBody>
        </p:sp>
        <p:sp>
          <p:nvSpPr>
            <p:cNvPr id="36091" name="Oval 380"/>
            <p:cNvSpPr>
              <a:spLocks noChangeArrowheads="1"/>
            </p:cNvSpPr>
            <p:nvPr/>
          </p:nvSpPr>
          <p:spPr bwMode="white">
            <a:xfrm>
              <a:off x="82" y="2901"/>
              <a:ext cx="83" cy="83"/>
            </a:xfrm>
            <a:prstGeom prst="ellipse">
              <a:avLst/>
            </a:prstGeom>
            <a:solidFill>
              <a:srgbClr val="FF0000"/>
            </a:solidFill>
            <a:ln w="76200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defTabSz="816306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000" b="0" dirty="0">
                <a:solidFill>
                  <a:srgbClr val="FFFFFF"/>
                </a:solidFill>
                <a:latin typeface="Verdana" pitchFamily="34" charset="0"/>
                <a:ea typeface="MS PGothic" pitchFamily="34" charset="-128"/>
              </a:endParaRPr>
            </a:p>
          </p:txBody>
        </p:sp>
        <p:sp>
          <p:nvSpPr>
            <p:cNvPr id="36092" name="Oval 381"/>
            <p:cNvSpPr>
              <a:spLocks noChangeArrowheads="1"/>
            </p:cNvSpPr>
            <p:nvPr/>
          </p:nvSpPr>
          <p:spPr bwMode="white">
            <a:xfrm>
              <a:off x="99" y="2929"/>
              <a:ext cx="21" cy="28"/>
            </a:xfrm>
            <a:prstGeom prst="ellipse">
              <a:avLst/>
            </a:prstGeom>
            <a:solidFill>
              <a:schemeClr val="tx1"/>
            </a:solidFill>
            <a:ln w="76200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defTabSz="816306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000" b="0" dirty="0">
                <a:solidFill>
                  <a:srgbClr val="FFFFFF"/>
                </a:solidFill>
                <a:latin typeface="Verdana" pitchFamily="34" charset="0"/>
                <a:ea typeface="MS PGothic" pitchFamily="34" charset="-128"/>
              </a:endParaRPr>
            </a:p>
          </p:txBody>
        </p:sp>
        <p:sp>
          <p:nvSpPr>
            <p:cNvPr id="36093" name="Oval 382"/>
            <p:cNvSpPr>
              <a:spLocks noChangeArrowheads="1"/>
            </p:cNvSpPr>
            <p:nvPr/>
          </p:nvSpPr>
          <p:spPr bwMode="white">
            <a:xfrm>
              <a:off x="129" y="2929"/>
              <a:ext cx="21" cy="28"/>
            </a:xfrm>
            <a:prstGeom prst="ellipse">
              <a:avLst/>
            </a:prstGeom>
            <a:solidFill>
              <a:schemeClr val="tx1"/>
            </a:solidFill>
            <a:ln w="76200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defTabSz="816306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000" b="0" dirty="0">
                <a:solidFill>
                  <a:srgbClr val="FFFFFF"/>
                </a:solidFill>
                <a:latin typeface="Verdana" pitchFamily="34" charset="0"/>
                <a:ea typeface="MS PGothic" pitchFamily="34" charset="-128"/>
              </a:endParaRPr>
            </a:p>
          </p:txBody>
        </p:sp>
        <p:sp>
          <p:nvSpPr>
            <p:cNvPr id="36094" name="Line 383"/>
            <p:cNvSpPr>
              <a:spLocks noChangeShapeType="1"/>
            </p:cNvSpPr>
            <p:nvPr/>
          </p:nvSpPr>
          <p:spPr bwMode="white">
            <a:xfrm>
              <a:off x="98" y="2984"/>
              <a:ext cx="51" cy="0"/>
            </a:xfrm>
            <a:prstGeom prst="line">
              <a:avLst/>
            </a:prstGeom>
            <a:noFill/>
            <a:ln w="76200">
              <a:noFill/>
              <a:prstDash val="sysDot"/>
              <a:round/>
              <a:headEnd/>
              <a:tailEnd/>
            </a:ln>
          </p:spPr>
          <p:txBody>
            <a:bodyPr/>
            <a:lstStyle/>
            <a:p>
              <a:pPr defTabSz="816306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625" b="0">
                <a:solidFill>
                  <a:srgbClr val="777777"/>
                </a:solidFill>
                <a:latin typeface="Arial"/>
              </a:endParaRPr>
            </a:p>
          </p:txBody>
        </p:sp>
      </p:grpSp>
      <p:sp>
        <p:nvSpPr>
          <p:cNvPr id="333" name="Line 183"/>
          <p:cNvSpPr>
            <a:spLocks noChangeShapeType="1"/>
          </p:cNvSpPr>
          <p:nvPr/>
        </p:nvSpPr>
        <p:spPr bwMode="auto">
          <a:xfrm rot="20964075" flipV="1">
            <a:off x="2579546" y="3259920"/>
            <a:ext cx="2291376" cy="169951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390" y="752"/>
              </a:cxn>
            </a:cxnLst>
            <a:rect l="0" t="0" r="r" b="b"/>
            <a:pathLst>
              <a:path w="2390" h="752">
                <a:moveTo>
                  <a:pt x="0" y="0"/>
                </a:moveTo>
                <a:lnTo>
                  <a:pt x="2390" y="752"/>
                </a:lnTo>
              </a:path>
            </a:pathLst>
          </a:custGeom>
          <a:noFill/>
          <a:ln w="76200">
            <a:solidFill>
              <a:srgbClr val="339966"/>
            </a:solidFill>
            <a:prstDash val="sysDot"/>
            <a:round/>
            <a:headEnd/>
            <a:tailEnd/>
          </a:ln>
          <a:effectLst>
            <a:outerShdw dist="25400" dir="5400000" algn="ctr" rotWithShape="0">
              <a:srgbClr val="000000">
                <a:alpha val="39999"/>
              </a:srgbClr>
            </a:outerShdw>
          </a:effectLst>
        </p:spPr>
        <p:txBody>
          <a:bodyPr wrap="none" lIns="34281" tIns="17140" rIns="34281" bIns="17140" anchor="ctr"/>
          <a:lstStyle/>
          <a:p>
            <a:pPr defTabSz="81626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0" b="0" baseline="-25000" dirty="0">
              <a:solidFill>
                <a:srgbClr val="FFFFFF"/>
              </a:solidFill>
              <a:latin typeface="Verdana" pitchFamily="-65" charset="0"/>
            </a:endParaRPr>
          </a:p>
        </p:txBody>
      </p:sp>
      <p:sp>
        <p:nvSpPr>
          <p:cNvPr id="334" name="Line 183"/>
          <p:cNvSpPr>
            <a:spLocks noChangeShapeType="1"/>
          </p:cNvSpPr>
          <p:nvPr/>
        </p:nvSpPr>
        <p:spPr bwMode="auto">
          <a:xfrm flipV="1">
            <a:off x="5723185" y="3926683"/>
            <a:ext cx="2067846" cy="507206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606" y="546"/>
              </a:cxn>
            </a:cxnLst>
            <a:rect l="0" t="0" r="r" b="b"/>
            <a:pathLst>
              <a:path w="606" h="546">
                <a:moveTo>
                  <a:pt x="0" y="0"/>
                </a:moveTo>
                <a:lnTo>
                  <a:pt x="606" y="546"/>
                </a:lnTo>
              </a:path>
            </a:pathLst>
          </a:custGeom>
          <a:noFill/>
          <a:ln w="76200">
            <a:solidFill>
              <a:srgbClr val="339966"/>
            </a:solidFill>
            <a:prstDash val="sysDot"/>
            <a:round/>
            <a:headEnd/>
            <a:tailEnd/>
          </a:ln>
          <a:effectLst>
            <a:outerShdw dist="25400" dir="5400000" algn="ctr" rotWithShape="0">
              <a:srgbClr val="000000">
                <a:alpha val="39999"/>
              </a:srgbClr>
            </a:outerShdw>
          </a:effectLst>
        </p:spPr>
        <p:txBody>
          <a:bodyPr wrap="none" lIns="34281" tIns="17140" rIns="34281" bIns="17140" anchor="ctr"/>
          <a:lstStyle/>
          <a:p>
            <a:pPr defTabSz="81626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0" b="0" baseline="-25000" dirty="0">
              <a:solidFill>
                <a:srgbClr val="FFFFFF"/>
              </a:solidFill>
              <a:latin typeface="Verdana" pitchFamily="-65" charset="0"/>
            </a:endParaRPr>
          </a:p>
        </p:txBody>
      </p:sp>
      <p:grpSp>
        <p:nvGrpSpPr>
          <p:cNvPr id="36310" name="Group 522"/>
          <p:cNvGrpSpPr>
            <a:grpSpLocks/>
          </p:cNvGrpSpPr>
          <p:nvPr/>
        </p:nvGrpSpPr>
        <p:grpSpPr bwMode="auto">
          <a:xfrm>
            <a:off x="7956507" y="2233019"/>
            <a:ext cx="339879" cy="364331"/>
            <a:chOff x="4" y="2581"/>
            <a:chExt cx="222" cy="219"/>
          </a:xfrm>
        </p:grpSpPr>
        <p:grpSp>
          <p:nvGrpSpPr>
            <p:cNvPr id="256" name="Group 523"/>
            <p:cNvGrpSpPr>
              <a:grpSpLocks/>
            </p:cNvGrpSpPr>
            <p:nvPr/>
          </p:nvGrpSpPr>
          <p:grpSpPr bwMode="auto">
            <a:xfrm flipV="1">
              <a:off x="4" y="2637"/>
              <a:ext cx="222" cy="169"/>
              <a:chOff x="144" y="1152"/>
              <a:chExt cx="336" cy="168"/>
            </a:xfrm>
          </p:grpSpPr>
          <p:sp>
            <p:nvSpPr>
              <p:cNvPr id="36085" name="Line 524"/>
              <p:cNvSpPr>
                <a:spLocks noChangeShapeType="1"/>
              </p:cNvSpPr>
              <p:nvPr/>
            </p:nvSpPr>
            <p:spPr bwMode="white">
              <a:xfrm flipH="1">
                <a:off x="164" y="1185"/>
                <a:ext cx="307" cy="96"/>
              </a:xfrm>
              <a:prstGeom prst="line">
                <a:avLst/>
              </a:prstGeom>
              <a:noFill/>
              <a:ln w="444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816306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625" b="0">
                  <a:solidFill>
                    <a:srgbClr val="777777"/>
                  </a:solidFill>
                  <a:latin typeface="Arial"/>
                </a:endParaRPr>
              </a:p>
            </p:txBody>
          </p:sp>
          <p:sp>
            <p:nvSpPr>
              <p:cNvPr id="36086" name="Oval 525"/>
              <p:cNvSpPr>
                <a:spLocks noChangeArrowheads="1"/>
              </p:cNvSpPr>
              <p:nvPr/>
            </p:nvSpPr>
            <p:spPr bwMode="white">
              <a:xfrm>
                <a:off x="429" y="1152"/>
                <a:ext cx="51" cy="72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 rot="10800000" wrap="none" anchor="ctr"/>
              <a:lstStyle/>
              <a:p>
                <a:pPr defTabSz="816306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000" b="0" dirty="0">
                  <a:solidFill>
                    <a:srgbClr val="FFFFFF"/>
                  </a:solidFill>
                  <a:latin typeface="Verdana" pitchFamily="34" charset="0"/>
                  <a:ea typeface="MS PGothic" pitchFamily="34" charset="-128"/>
                </a:endParaRPr>
              </a:p>
            </p:txBody>
          </p:sp>
          <p:sp>
            <p:nvSpPr>
              <p:cNvPr id="36087" name="Oval 526"/>
              <p:cNvSpPr>
                <a:spLocks noChangeArrowheads="1"/>
              </p:cNvSpPr>
              <p:nvPr/>
            </p:nvSpPr>
            <p:spPr bwMode="white">
              <a:xfrm>
                <a:off x="144" y="1248"/>
                <a:ext cx="47" cy="72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 rot="10800000" wrap="none" anchor="ctr"/>
              <a:lstStyle/>
              <a:p>
                <a:pPr defTabSz="816306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000" b="0" dirty="0">
                  <a:solidFill>
                    <a:srgbClr val="FFFFFF"/>
                  </a:solidFill>
                  <a:latin typeface="Verdana" pitchFamily="34" charset="0"/>
                  <a:ea typeface="MS PGothic" pitchFamily="34" charset="-128"/>
                </a:endParaRPr>
              </a:p>
            </p:txBody>
          </p:sp>
        </p:grpSp>
        <p:grpSp>
          <p:nvGrpSpPr>
            <p:cNvPr id="257" name="Group 527"/>
            <p:cNvGrpSpPr>
              <a:grpSpLocks/>
            </p:cNvGrpSpPr>
            <p:nvPr/>
          </p:nvGrpSpPr>
          <p:grpSpPr bwMode="auto">
            <a:xfrm>
              <a:off x="4" y="2624"/>
              <a:ext cx="222" cy="169"/>
              <a:chOff x="144" y="1152"/>
              <a:chExt cx="336" cy="168"/>
            </a:xfrm>
          </p:grpSpPr>
          <p:sp>
            <p:nvSpPr>
              <p:cNvPr id="36082" name="Line 528"/>
              <p:cNvSpPr>
                <a:spLocks noChangeShapeType="1"/>
              </p:cNvSpPr>
              <p:nvPr/>
            </p:nvSpPr>
            <p:spPr bwMode="white">
              <a:xfrm flipH="1">
                <a:off x="164" y="1185"/>
                <a:ext cx="307" cy="96"/>
              </a:xfrm>
              <a:prstGeom prst="line">
                <a:avLst/>
              </a:prstGeom>
              <a:noFill/>
              <a:ln w="444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816306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625" b="0">
                  <a:solidFill>
                    <a:srgbClr val="777777"/>
                  </a:solidFill>
                  <a:latin typeface="Arial"/>
                </a:endParaRPr>
              </a:p>
            </p:txBody>
          </p:sp>
          <p:sp>
            <p:nvSpPr>
              <p:cNvPr id="36083" name="Oval 529"/>
              <p:cNvSpPr>
                <a:spLocks noChangeArrowheads="1"/>
              </p:cNvSpPr>
              <p:nvPr/>
            </p:nvSpPr>
            <p:spPr bwMode="white">
              <a:xfrm>
                <a:off x="429" y="1152"/>
                <a:ext cx="51" cy="72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defTabSz="816306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000" b="0" dirty="0">
                  <a:solidFill>
                    <a:srgbClr val="FFFFFF"/>
                  </a:solidFill>
                  <a:latin typeface="Verdana" pitchFamily="34" charset="0"/>
                  <a:ea typeface="MS PGothic" pitchFamily="34" charset="-128"/>
                </a:endParaRPr>
              </a:p>
            </p:txBody>
          </p:sp>
          <p:sp>
            <p:nvSpPr>
              <p:cNvPr id="36084" name="Oval 530"/>
              <p:cNvSpPr>
                <a:spLocks noChangeArrowheads="1"/>
              </p:cNvSpPr>
              <p:nvPr/>
            </p:nvSpPr>
            <p:spPr bwMode="white">
              <a:xfrm>
                <a:off x="144" y="1248"/>
                <a:ext cx="47" cy="72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defTabSz="816306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000" b="0" dirty="0">
                  <a:solidFill>
                    <a:srgbClr val="FFFFFF"/>
                  </a:solidFill>
                  <a:latin typeface="Verdana" pitchFamily="34" charset="0"/>
                  <a:ea typeface="MS PGothic" pitchFamily="34" charset="-128"/>
                </a:endParaRPr>
              </a:p>
            </p:txBody>
          </p:sp>
        </p:grpSp>
        <p:sp>
          <p:nvSpPr>
            <p:cNvPr id="36077" name="Oval 531"/>
            <p:cNvSpPr>
              <a:spLocks noChangeArrowheads="1"/>
            </p:cNvSpPr>
            <p:nvPr/>
          </p:nvSpPr>
          <p:spPr bwMode="white">
            <a:xfrm>
              <a:off x="76" y="2654"/>
              <a:ext cx="73" cy="146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defTabSz="816306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000" b="0" dirty="0">
                <a:solidFill>
                  <a:srgbClr val="FFFFFF"/>
                </a:solidFill>
                <a:latin typeface="Verdana" pitchFamily="34" charset="0"/>
                <a:ea typeface="MS PGothic" pitchFamily="34" charset="-128"/>
              </a:endParaRPr>
            </a:p>
          </p:txBody>
        </p:sp>
        <p:sp>
          <p:nvSpPr>
            <p:cNvPr id="36078" name="Oval 532"/>
            <p:cNvSpPr>
              <a:spLocks noChangeArrowheads="1"/>
            </p:cNvSpPr>
            <p:nvPr/>
          </p:nvSpPr>
          <p:spPr bwMode="white">
            <a:xfrm>
              <a:off x="50" y="2581"/>
              <a:ext cx="127" cy="146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defTabSz="816306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000" b="0" dirty="0">
                <a:solidFill>
                  <a:srgbClr val="FFFFFF"/>
                </a:solidFill>
                <a:latin typeface="Verdana" pitchFamily="34" charset="0"/>
                <a:ea typeface="MS PGothic" pitchFamily="34" charset="-128"/>
              </a:endParaRPr>
            </a:p>
          </p:txBody>
        </p:sp>
        <p:sp>
          <p:nvSpPr>
            <p:cNvPr id="36079" name="Oval 533"/>
            <p:cNvSpPr>
              <a:spLocks noChangeArrowheads="1"/>
            </p:cNvSpPr>
            <p:nvPr/>
          </p:nvSpPr>
          <p:spPr bwMode="white">
            <a:xfrm>
              <a:off x="76" y="2630"/>
              <a:ext cx="32" cy="48"/>
            </a:xfrm>
            <a:prstGeom prst="ellipse">
              <a:avLst/>
            </a:prstGeom>
            <a:solidFill>
              <a:schemeClr val="tx1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defTabSz="816306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000" b="0" dirty="0">
                <a:solidFill>
                  <a:srgbClr val="FFFFFF"/>
                </a:solidFill>
                <a:latin typeface="Verdana" pitchFamily="34" charset="0"/>
                <a:ea typeface="MS PGothic" pitchFamily="34" charset="-128"/>
              </a:endParaRPr>
            </a:p>
          </p:txBody>
        </p:sp>
        <p:sp>
          <p:nvSpPr>
            <p:cNvPr id="36080" name="Oval 534"/>
            <p:cNvSpPr>
              <a:spLocks noChangeArrowheads="1"/>
            </p:cNvSpPr>
            <p:nvPr/>
          </p:nvSpPr>
          <p:spPr bwMode="white">
            <a:xfrm>
              <a:off x="122" y="2630"/>
              <a:ext cx="31" cy="48"/>
            </a:xfrm>
            <a:prstGeom prst="ellipse">
              <a:avLst/>
            </a:prstGeom>
            <a:solidFill>
              <a:schemeClr val="tx1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defTabSz="816306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000" b="0" dirty="0">
                <a:solidFill>
                  <a:srgbClr val="FFFFFF"/>
                </a:solidFill>
                <a:latin typeface="Verdana" pitchFamily="34" charset="0"/>
                <a:ea typeface="MS PGothic" pitchFamily="34" charset="-128"/>
              </a:endParaRPr>
            </a:p>
          </p:txBody>
        </p:sp>
        <p:sp>
          <p:nvSpPr>
            <p:cNvPr id="36081" name="Line 535"/>
            <p:cNvSpPr>
              <a:spLocks noChangeShapeType="1"/>
            </p:cNvSpPr>
            <p:nvPr/>
          </p:nvSpPr>
          <p:spPr bwMode="white">
            <a:xfrm>
              <a:off x="86" y="2727"/>
              <a:ext cx="63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prstDash val="sysDot"/>
              <a:round/>
              <a:headEnd/>
              <a:tailEnd/>
            </a:ln>
          </p:spPr>
          <p:txBody>
            <a:bodyPr/>
            <a:lstStyle/>
            <a:p>
              <a:pPr defTabSz="816306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625" b="0">
                <a:solidFill>
                  <a:srgbClr val="777777"/>
                </a:solidFill>
                <a:latin typeface="Arial"/>
              </a:endParaRPr>
            </a:p>
          </p:txBody>
        </p:sp>
      </p:grpSp>
      <p:grpSp>
        <p:nvGrpSpPr>
          <p:cNvPr id="258" name="Group 370"/>
          <p:cNvGrpSpPr>
            <a:grpSpLocks/>
          </p:cNvGrpSpPr>
          <p:nvPr/>
        </p:nvGrpSpPr>
        <p:grpSpPr bwMode="auto">
          <a:xfrm>
            <a:off x="7985078" y="2283619"/>
            <a:ext cx="195832" cy="168474"/>
            <a:chOff x="52" y="2901"/>
            <a:chExt cx="145" cy="125"/>
          </a:xfrm>
        </p:grpSpPr>
        <p:grpSp>
          <p:nvGrpSpPr>
            <p:cNvPr id="259" name="Group 371"/>
            <p:cNvGrpSpPr>
              <a:grpSpLocks/>
            </p:cNvGrpSpPr>
            <p:nvPr/>
          </p:nvGrpSpPr>
          <p:grpSpPr bwMode="auto">
            <a:xfrm flipV="1">
              <a:off x="52" y="2937"/>
              <a:ext cx="145" cy="96"/>
              <a:chOff x="144" y="1152"/>
              <a:chExt cx="336" cy="168"/>
            </a:xfrm>
          </p:grpSpPr>
          <p:sp>
            <p:nvSpPr>
              <p:cNvPr id="36072" name="Line 372"/>
              <p:cNvSpPr>
                <a:spLocks noChangeShapeType="1"/>
              </p:cNvSpPr>
              <p:nvPr/>
            </p:nvSpPr>
            <p:spPr bwMode="white">
              <a:xfrm flipH="1">
                <a:off x="164" y="1185"/>
                <a:ext cx="307" cy="96"/>
              </a:xfrm>
              <a:prstGeom prst="line">
                <a:avLst/>
              </a:prstGeom>
              <a:noFill/>
              <a:ln w="444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816306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625" b="0">
                  <a:solidFill>
                    <a:srgbClr val="777777"/>
                  </a:solidFill>
                  <a:latin typeface="Arial"/>
                </a:endParaRPr>
              </a:p>
            </p:txBody>
          </p:sp>
          <p:sp>
            <p:nvSpPr>
              <p:cNvPr id="36073" name="Oval 373"/>
              <p:cNvSpPr>
                <a:spLocks noChangeArrowheads="1"/>
              </p:cNvSpPr>
              <p:nvPr/>
            </p:nvSpPr>
            <p:spPr bwMode="white">
              <a:xfrm>
                <a:off x="429" y="1152"/>
                <a:ext cx="51" cy="72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 rot="10800000" wrap="none" anchor="ctr"/>
              <a:lstStyle/>
              <a:p>
                <a:pPr defTabSz="816306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000" b="0" dirty="0">
                  <a:solidFill>
                    <a:srgbClr val="FFFFFF"/>
                  </a:solidFill>
                  <a:latin typeface="Verdana" pitchFamily="34" charset="0"/>
                  <a:ea typeface="MS PGothic" pitchFamily="34" charset="-128"/>
                </a:endParaRPr>
              </a:p>
            </p:txBody>
          </p:sp>
          <p:sp>
            <p:nvSpPr>
              <p:cNvPr id="36074" name="Oval 374"/>
              <p:cNvSpPr>
                <a:spLocks noChangeArrowheads="1"/>
              </p:cNvSpPr>
              <p:nvPr/>
            </p:nvSpPr>
            <p:spPr bwMode="white">
              <a:xfrm>
                <a:off x="144" y="1248"/>
                <a:ext cx="47" cy="72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 rot="10800000" wrap="none" anchor="ctr"/>
              <a:lstStyle/>
              <a:p>
                <a:pPr defTabSz="816306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000" b="0" dirty="0">
                  <a:solidFill>
                    <a:srgbClr val="FFFFFF"/>
                  </a:solidFill>
                  <a:latin typeface="Verdana" pitchFamily="34" charset="0"/>
                  <a:ea typeface="MS PGothic" pitchFamily="34" charset="-128"/>
                </a:endParaRPr>
              </a:p>
            </p:txBody>
          </p:sp>
        </p:grpSp>
        <p:grpSp>
          <p:nvGrpSpPr>
            <p:cNvPr id="260" name="Group 375"/>
            <p:cNvGrpSpPr>
              <a:grpSpLocks/>
            </p:cNvGrpSpPr>
            <p:nvPr/>
          </p:nvGrpSpPr>
          <p:grpSpPr bwMode="auto">
            <a:xfrm>
              <a:off x="52" y="2922"/>
              <a:ext cx="145" cy="96"/>
              <a:chOff x="144" y="1152"/>
              <a:chExt cx="336" cy="168"/>
            </a:xfrm>
          </p:grpSpPr>
          <p:sp>
            <p:nvSpPr>
              <p:cNvPr id="36069" name="Line 376"/>
              <p:cNvSpPr>
                <a:spLocks noChangeShapeType="1"/>
              </p:cNvSpPr>
              <p:nvPr/>
            </p:nvSpPr>
            <p:spPr bwMode="white">
              <a:xfrm flipH="1">
                <a:off x="164" y="1185"/>
                <a:ext cx="307" cy="96"/>
              </a:xfrm>
              <a:prstGeom prst="line">
                <a:avLst/>
              </a:prstGeom>
              <a:noFill/>
              <a:ln w="444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816306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625" b="0">
                  <a:solidFill>
                    <a:srgbClr val="777777"/>
                  </a:solidFill>
                  <a:latin typeface="Arial"/>
                </a:endParaRPr>
              </a:p>
            </p:txBody>
          </p:sp>
          <p:sp>
            <p:nvSpPr>
              <p:cNvPr id="36070" name="Oval 377"/>
              <p:cNvSpPr>
                <a:spLocks noChangeArrowheads="1"/>
              </p:cNvSpPr>
              <p:nvPr/>
            </p:nvSpPr>
            <p:spPr bwMode="white">
              <a:xfrm>
                <a:off x="429" y="1152"/>
                <a:ext cx="51" cy="72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defTabSz="816306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000" b="0" dirty="0">
                  <a:solidFill>
                    <a:srgbClr val="FFFFFF"/>
                  </a:solidFill>
                  <a:latin typeface="Verdana" pitchFamily="34" charset="0"/>
                  <a:ea typeface="MS PGothic" pitchFamily="34" charset="-128"/>
                </a:endParaRPr>
              </a:p>
            </p:txBody>
          </p:sp>
          <p:sp>
            <p:nvSpPr>
              <p:cNvPr id="36071" name="Oval 378"/>
              <p:cNvSpPr>
                <a:spLocks noChangeArrowheads="1"/>
              </p:cNvSpPr>
              <p:nvPr/>
            </p:nvSpPr>
            <p:spPr bwMode="white">
              <a:xfrm>
                <a:off x="144" y="1248"/>
                <a:ext cx="47" cy="72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defTabSz="816306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000" b="0" dirty="0">
                  <a:solidFill>
                    <a:srgbClr val="FFFFFF"/>
                  </a:solidFill>
                  <a:latin typeface="Verdana" pitchFamily="34" charset="0"/>
                  <a:ea typeface="MS PGothic" pitchFamily="34" charset="-128"/>
                </a:endParaRPr>
              </a:p>
            </p:txBody>
          </p:sp>
        </p:grpSp>
        <p:sp>
          <p:nvSpPr>
            <p:cNvPr id="36064" name="Oval 379"/>
            <p:cNvSpPr>
              <a:spLocks noChangeArrowheads="1"/>
            </p:cNvSpPr>
            <p:nvPr/>
          </p:nvSpPr>
          <p:spPr bwMode="white">
            <a:xfrm>
              <a:off x="99" y="2943"/>
              <a:ext cx="48" cy="83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defTabSz="816306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000" b="0" dirty="0">
                <a:solidFill>
                  <a:srgbClr val="FFFFFF"/>
                </a:solidFill>
                <a:latin typeface="Verdana" pitchFamily="34" charset="0"/>
                <a:ea typeface="MS PGothic" pitchFamily="34" charset="-128"/>
              </a:endParaRPr>
            </a:p>
          </p:txBody>
        </p:sp>
        <p:sp>
          <p:nvSpPr>
            <p:cNvPr id="36065" name="Oval 380"/>
            <p:cNvSpPr>
              <a:spLocks noChangeArrowheads="1"/>
            </p:cNvSpPr>
            <p:nvPr/>
          </p:nvSpPr>
          <p:spPr bwMode="white">
            <a:xfrm>
              <a:off x="82" y="2901"/>
              <a:ext cx="83" cy="83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defTabSz="816306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000" b="0" dirty="0">
                <a:solidFill>
                  <a:srgbClr val="FFFFFF"/>
                </a:solidFill>
                <a:latin typeface="Verdana" pitchFamily="34" charset="0"/>
                <a:ea typeface="MS PGothic" pitchFamily="34" charset="-128"/>
              </a:endParaRPr>
            </a:p>
          </p:txBody>
        </p:sp>
        <p:sp>
          <p:nvSpPr>
            <p:cNvPr id="36066" name="Oval 381"/>
            <p:cNvSpPr>
              <a:spLocks noChangeArrowheads="1"/>
            </p:cNvSpPr>
            <p:nvPr/>
          </p:nvSpPr>
          <p:spPr bwMode="white">
            <a:xfrm>
              <a:off x="99" y="2929"/>
              <a:ext cx="21" cy="28"/>
            </a:xfrm>
            <a:prstGeom prst="ellipse">
              <a:avLst/>
            </a:prstGeom>
            <a:solidFill>
              <a:schemeClr val="tx1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defTabSz="816306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000" b="0" dirty="0">
                <a:solidFill>
                  <a:srgbClr val="FFFFFF"/>
                </a:solidFill>
                <a:latin typeface="Verdana" pitchFamily="34" charset="0"/>
                <a:ea typeface="MS PGothic" pitchFamily="34" charset="-128"/>
              </a:endParaRPr>
            </a:p>
          </p:txBody>
        </p:sp>
        <p:sp>
          <p:nvSpPr>
            <p:cNvPr id="36067" name="Oval 382"/>
            <p:cNvSpPr>
              <a:spLocks noChangeArrowheads="1"/>
            </p:cNvSpPr>
            <p:nvPr/>
          </p:nvSpPr>
          <p:spPr bwMode="white">
            <a:xfrm>
              <a:off x="129" y="2929"/>
              <a:ext cx="21" cy="28"/>
            </a:xfrm>
            <a:prstGeom prst="ellipse">
              <a:avLst/>
            </a:prstGeom>
            <a:solidFill>
              <a:schemeClr val="tx1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defTabSz="816306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000" b="0" dirty="0">
                <a:solidFill>
                  <a:srgbClr val="FFFFFF"/>
                </a:solidFill>
                <a:latin typeface="Verdana" pitchFamily="34" charset="0"/>
                <a:ea typeface="MS PGothic" pitchFamily="34" charset="-128"/>
              </a:endParaRPr>
            </a:p>
          </p:txBody>
        </p:sp>
        <p:sp>
          <p:nvSpPr>
            <p:cNvPr id="36068" name="Line 383"/>
            <p:cNvSpPr>
              <a:spLocks noChangeShapeType="1"/>
            </p:cNvSpPr>
            <p:nvPr/>
          </p:nvSpPr>
          <p:spPr bwMode="white">
            <a:xfrm>
              <a:off x="98" y="2984"/>
              <a:ext cx="51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prstDash val="sysDot"/>
              <a:round/>
              <a:headEnd/>
              <a:tailEnd/>
            </a:ln>
          </p:spPr>
          <p:txBody>
            <a:bodyPr/>
            <a:lstStyle/>
            <a:p>
              <a:pPr defTabSz="816306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625" b="0">
                <a:solidFill>
                  <a:srgbClr val="777777"/>
                </a:solidFill>
                <a:latin typeface="Arial"/>
              </a:endParaRPr>
            </a:p>
          </p:txBody>
        </p:sp>
      </p:grpSp>
      <p:grpSp>
        <p:nvGrpSpPr>
          <p:cNvPr id="261" name="Group 522"/>
          <p:cNvGrpSpPr>
            <a:grpSpLocks/>
          </p:cNvGrpSpPr>
          <p:nvPr/>
        </p:nvGrpSpPr>
        <p:grpSpPr bwMode="auto">
          <a:xfrm>
            <a:off x="7450557" y="1732956"/>
            <a:ext cx="339879" cy="364331"/>
            <a:chOff x="4" y="2581"/>
            <a:chExt cx="222" cy="219"/>
          </a:xfrm>
        </p:grpSpPr>
        <p:grpSp>
          <p:nvGrpSpPr>
            <p:cNvPr id="262" name="Group 523"/>
            <p:cNvGrpSpPr>
              <a:grpSpLocks/>
            </p:cNvGrpSpPr>
            <p:nvPr/>
          </p:nvGrpSpPr>
          <p:grpSpPr bwMode="auto">
            <a:xfrm flipV="1">
              <a:off x="4" y="2637"/>
              <a:ext cx="222" cy="169"/>
              <a:chOff x="144" y="1152"/>
              <a:chExt cx="336" cy="168"/>
            </a:xfrm>
          </p:grpSpPr>
          <p:sp>
            <p:nvSpPr>
              <p:cNvPr id="36059" name="Line 524"/>
              <p:cNvSpPr>
                <a:spLocks noChangeShapeType="1"/>
              </p:cNvSpPr>
              <p:nvPr/>
            </p:nvSpPr>
            <p:spPr bwMode="white">
              <a:xfrm flipH="1">
                <a:off x="164" y="1185"/>
                <a:ext cx="307" cy="96"/>
              </a:xfrm>
              <a:prstGeom prst="line">
                <a:avLst/>
              </a:prstGeom>
              <a:noFill/>
              <a:ln w="444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816306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625" b="0">
                  <a:solidFill>
                    <a:srgbClr val="777777"/>
                  </a:solidFill>
                  <a:latin typeface="Arial"/>
                </a:endParaRPr>
              </a:p>
            </p:txBody>
          </p:sp>
          <p:sp>
            <p:nvSpPr>
              <p:cNvPr id="36060" name="Oval 525"/>
              <p:cNvSpPr>
                <a:spLocks noChangeArrowheads="1"/>
              </p:cNvSpPr>
              <p:nvPr/>
            </p:nvSpPr>
            <p:spPr bwMode="white">
              <a:xfrm>
                <a:off x="429" y="1152"/>
                <a:ext cx="51" cy="72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 rot="10800000" wrap="none" anchor="ctr"/>
              <a:lstStyle/>
              <a:p>
                <a:pPr defTabSz="816306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000" b="0" dirty="0">
                  <a:solidFill>
                    <a:srgbClr val="FFFFFF"/>
                  </a:solidFill>
                  <a:latin typeface="Verdana" pitchFamily="34" charset="0"/>
                  <a:ea typeface="MS PGothic" pitchFamily="34" charset="-128"/>
                </a:endParaRPr>
              </a:p>
            </p:txBody>
          </p:sp>
          <p:sp>
            <p:nvSpPr>
              <p:cNvPr id="36061" name="Oval 526"/>
              <p:cNvSpPr>
                <a:spLocks noChangeArrowheads="1"/>
              </p:cNvSpPr>
              <p:nvPr/>
            </p:nvSpPr>
            <p:spPr bwMode="white">
              <a:xfrm>
                <a:off x="144" y="1248"/>
                <a:ext cx="47" cy="72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 rot="10800000" wrap="none" anchor="ctr"/>
              <a:lstStyle/>
              <a:p>
                <a:pPr defTabSz="816306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000" b="0" dirty="0">
                  <a:solidFill>
                    <a:srgbClr val="FFFFFF"/>
                  </a:solidFill>
                  <a:latin typeface="Verdana" pitchFamily="34" charset="0"/>
                  <a:ea typeface="MS PGothic" pitchFamily="34" charset="-128"/>
                </a:endParaRPr>
              </a:p>
            </p:txBody>
          </p:sp>
        </p:grpSp>
        <p:grpSp>
          <p:nvGrpSpPr>
            <p:cNvPr id="263" name="Group 527"/>
            <p:cNvGrpSpPr>
              <a:grpSpLocks/>
            </p:cNvGrpSpPr>
            <p:nvPr/>
          </p:nvGrpSpPr>
          <p:grpSpPr bwMode="auto">
            <a:xfrm>
              <a:off x="4" y="2624"/>
              <a:ext cx="222" cy="169"/>
              <a:chOff x="144" y="1152"/>
              <a:chExt cx="336" cy="168"/>
            </a:xfrm>
          </p:grpSpPr>
          <p:sp>
            <p:nvSpPr>
              <p:cNvPr id="36056" name="Line 528"/>
              <p:cNvSpPr>
                <a:spLocks noChangeShapeType="1"/>
              </p:cNvSpPr>
              <p:nvPr/>
            </p:nvSpPr>
            <p:spPr bwMode="white">
              <a:xfrm flipH="1">
                <a:off x="164" y="1185"/>
                <a:ext cx="307" cy="96"/>
              </a:xfrm>
              <a:prstGeom prst="line">
                <a:avLst/>
              </a:prstGeom>
              <a:noFill/>
              <a:ln w="444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816306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625" b="0">
                  <a:solidFill>
                    <a:srgbClr val="777777"/>
                  </a:solidFill>
                  <a:latin typeface="Arial"/>
                </a:endParaRPr>
              </a:p>
            </p:txBody>
          </p:sp>
          <p:sp>
            <p:nvSpPr>
              <p:cNvPr id="36057" name="Oval 529"/>
              <p:cNvSpPr>
                <a:spLocks noChangeArrowheads="1"/>
              </p:cNvSpPr>
              <p:nvPr/>
            </p:nvSpPr>
            <p:spPr bwMode="white">
              <a:xfrm>
                <a:off x="429" y="1152"/>
                <a:ext cx="51" cy="72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defTabSz="816306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000" b="0" dirty="0">
                  <a:solidFill>
                    <a:srgbClr val="FFFFFF"/>
                  </a:solidFill>
                  <a:latin typeface="Verdana" pitchFamily="34" charset="0"/>
                  <a:ea typeface="MS PGothic" pitchFamily="34" charset="-128"/>
                </a:endParaRPr>
              </a:p>
            </p:txBody>
          </p:sp>
          <p:sp>
            <p:nvSpPr>
              <p:cNvPr id="36058" name="Oval 530"/>
              <p:cNvSpPr>
                <a:spLocks noChangeArrowheads="1"/>
              </p:cNvSpPr>
              <p:nvPr/>
            </p:nvSpPr>
            <p:spPr bwMode="white">
              <a:xfrm>
                <a:off x="144" y="1248"/>
                <a:ext cx="47" cy="72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defTabSz="816306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000" b="0" dirty="0">
                  <a:solidFill>
                    <a:srgbClr val="FFFFFF"/>
                  </a:solidFill>
                  <a:latin typeface="Verdana" pitchFamily="34" charset="0"/>
                  <a:ea typeface="MS PGothic" pitchFamily="34" charset="-128"/>
                </a:endParaRPr>
              </a:p>
            </p:txBody>
          </p:sp>
        </p:grpSp>
        <p:sp>
          <p:nvSpPr>
            <p:cNvPr id="36051" name="Oval 531"/>
            <p:cNvSpPr>
              <a:spLocks noChangeArrowheads="1"/>
            </p:cNvSpPr>
            <p:nvPr/>
          </p:nvSpPr>
          <p:spPr bwMode="white">
            <a:xfrm>
              <a:off x="76" y="2654"/>
              <a:ext cx="73" cy="146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defTabSz="816306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000" b="0" dirty="0">
                <a:solidFill>
                  <a:srgbClr val="FFFFFF"/>
                </a:solidFill>
                <a:latin typeface="Verdana" pitchFamily="34" charset="0"/>
                <a:ea typeface="MS PGothic" pitchFamily="34" charset="-128"/>
              </a:endParaRPr>
            </a:p>
          </p:txBody>
        </p:sp>
        <p:sp>
          <p:nvSpPr>
            <p:cNvPr id="36052" name="Oval 532"/>
            <p:cNvSpPr>
              <a:spLocks noChangeArrowheads="1"/>
            </p:cNvSpPr>
            <p:nvPr/>
          </p:nvSpPr>
          <p:spPr bwMode="white">
            <a:xfrm>
              <a:off x="50" y="2581"/>
              <a:ext cx="127" cy="146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defTabSz="816306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000" b="0" dirty="0">
                <a:solidFill>
                  <a:srgbClr val="FFFFFF"/>
                </a:solidFill>
                <a:latin typeface="Verdana" pitchFamily="34" charset="0"/>
                <a:ea typeface="MS PGothic" pitchFamily="34" charset="-128"/>
              </a:endParaRPr>
            </a:p>
          </p:txBody>
        </p:sp>
        <p:sp>
          <p:nvSpPr>
            <p:cNvPr id="36053" name="Oval 533"/>
            <p:cNvSpPr>
              <a:spLocks noChangeArrowheads="1"/>
            </p:cNvSpPr>
            <p:nvPr/>
          </p:nvSpPr>
          <p:spPr bwMode="white">
            <a:xfrm>
              <a:off x="76" y="2630"/>
              <a:ext cx="32" cy="48"/>
            </a:xfrm>
            <a:prstGeom prst="ellipse">
              <a:avLst/>
            </a:prstGeom>
            <a:solidFill>
              <a:schemeClr val="tx1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defTabSz="816306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000" b="0" dirty="0">
                <a:solidFill>
                  <a:srgbClr val="FFFFFF"/>
                </a:solidFill>
                <a:latin typeface="Verdana" pitchFamily="34" charset="0"/>
                <a:ea typeface="MS PGothic" pitchFamily="34" charset="-128"/>
              </a:endParaRPr>
            </a:p>
          </p:txBody>
        </p:sp>
        <p:sp>
          <p:nvSpPr>
            <p:cNvPr id="36054" name="Oval 534"/>
            <p:cNvSpPr>
              <a:spLocks noChangeArrowheads="1"/>
            </p:cNvSpPr>
            <p:nvPr/>
          </p:nvSpPr>
          <p:spPr bwMode="white">
            <a:xfrm>
              <a:off x="122" y="2630"/>
              <a:ext cx="31" cy="48"/>
            </a:xfrm>
            <a:prstGeom prst="ellipse">
              <a:avLst/>
            </a:prstGeom>
            <a:solidFill>
              <a:schemeClr val="tx1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defTabSz="816306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000" b="0" dirty="0">
                <a:solidFill>
                  <a:srgbClr val="FFFFFF"/>
                </a:solidFill>
                <a:latin typeface="Verdana" pitchFamily="34" charset="0"/>
                <a:ea typeface="MS PGothic" pitchFamily="34" charset="-128"/>
              </a:endParaRPr>
            </a:p>
          </p:txBody>
        </p:sp>
        <p:sp>
          <p:nvSpPr>
            <p:cNvPr id="36055" name="Line 535"/>
            <p:cNvSpPr>
              <a:spLocks noChangeShapeType="1"/>
            </p:cNvSpPr>
            <p:nvPr/>
          </p:nvSpPr>
          <p:spPr bwMode="white">
            <a:xfrm>
              <a:off x="86" y="2727"/>
              <a:ext cx="63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prstDash val="sysDot"/>
              <a:round/>
              <a:headEnd/>
              <a:tailEnd/>
            </a:ln>
          </p:spPr>
          <p:txBody>
            <a:bodyPr/>
            <a:lstStyle/>
            <a:p>
              <a:pPr defTabSz="816306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625" b="0">
                <a:solidFill>
                  <a:srgbClr val="777777"/>
                </a:solidFill>
                <a:latin typeface="Arial"/>
              </a:endParaRPr>
            </a:p>
          </p:txBody>
        </p:sp>
      </p:grpSp>
      <p:grpSp>
        <p:nvGrpSpPr>
          <p:cNvPr id="264" name="Group 370"/>
          <p:cNvGrpSpPr>
            <a:grpSpLocks/>
          </p:cNvGrpSpPr>
          <p:nvPr/>
        </p:nvGrpSpPr>
        <p:grpSpPr bwMode="auto">
          <a:xfrm>
            <a:off x="7479128" y="1783556"/>
            <a:ext cx="195832" cy="168474"/>
            <a:chOff x="52" y="2901"/>
            <a:chExt cx="145" cy="125"/>
          </a:xfrm>
        </p:grpSpPr>
        <p:grpSp>
          <p:nvGrpSpPr>
            <p:cNvPr id="265" name="Group 371"/>
            <p:cNvGrpSpPr>
              <a:grpSpLocks/>
            </p:cNvGrpSpPr>
            <p:nvPr/>
          </p:nvGrpSpPr>
          <p:grpSpPr bwMode="auto">
            <a:xfrm flipV="1">
              <a:off x="52" y="2937"/>
              <a:ext cx="145" cy="96"/>
              <a:chOff x="144" y="1152"/>
              <a:chExt cx="336" cy="168"/>
            </a:xfrm>
          </p:grpSpPr>
          <p:sp>
            <p:nvSpPr>
              <p:cNvPr id="36046" name="Line 372"/>
              <p:cNvSpPr>
                <a:spLocks noChangeShapeType="1"/>
              </p:cNvSpPr>
              <p:nvPr/>
            </p:nvSpPr>
            <p:spPr bwMode="white">
              <a:xfrm flipH="1">
                <a:off x="164" y="1185"/>
                <a:ext cx="307" cy="96"/>
              </a:xfrm>
              <a:prstGeom prst="line">
                <a:avLst/>
              </a:prstGeom>
              <a:noFill/>
              <a:ln w="444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816306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625" b="0">
                  <a:solidFill>
                    <a:srgbClr val="777777"/>
                  </a:solidFill>
                  <a:latin typeface="Arial"/>
                </a:endParaRPr>
              </a:p>
            </p:txBody>
          </p:sp>
          <p:sp>
            <p:nvSpPr>
              <p:cNvPr id="36047" name="Oval 373"/>
              <p:cNvSpPr>
                <a:spLocks noChangeArrowheads="1"/>
              </p:cNvSpPr>
              <p:nvPr/>
            </p:nvSpPr>
            <p:spPr bwMode="white">
              <a:xfrm>
                <a:off x="429" y="1152"/>
                <a:ext cx="51" cy="72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 rot="10800000" wrap="none" anchor="ctr"/>
              <a:lstStyle/>
              <a:p>
                <a:pPr defTabSz="816306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000" b="0" dirty="0">
                  <a:solidFill>
                    <a:srgbClr val="FFFFFF"/>
                  </a:solidFill>
                  <a:latin typeface="Verdana" pitchFamily="34" charset="0"/>
                  <a:ea typeface="MS PGothic" pitchFamily="34" charset="-128"/>
                </a:endParaRPr>
              </a:p>
            </p:txBody>
          </p:sp>
          <p:sp>
            <p:nvSpPr>
              <p:cNvPr id="36048" name="Oval 374"/>
              <p:cNvSpPr>
                <a:spLocks noChangeArrowheads="1"/>
              </p:cNvSpPr>
              <p:nvPr/>
            </p:nvSpPr>
            <p:spPr bwMode="white">
              <a:xfrm>
                <a:off x="144" y="1248"/>
                <a:ext cx="47" cy="72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 rot="10800000" wrap="none" anchor="ctr"/>
              <a:lstStyle/>
              <a:p>
                <a:pPr defTabSz="816306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000" b="0" dirty="0">
                  <a:solidFill>
                    <a:srgbClr val="FFFFFF"/>
                  </a:solidFill>
                  <a:latin typeface="Verdana" pitchFamily="34" charset="0"/>
                  <a:ea typeface="MS PGothic" pitchFamily="34" charset="-128"/>
                </a:endParaRPr>
              </a:p>
            </p:txBody>
          </p:sp>
        </p:grpSp>
        <p:grpSp>
          <p:nvGrpSpPr>
            <p:cNvPr id="266" name="Group 375"/>
            <p:cNvGrpSpPr>
              <a:grpSpLocks/>
            </p:cNvGrpSpPr>
            <p:nvPr/>
          </p:nvGrpSpPr>
          <p:grpSpPr bwMode="auto">
            <a:xfrm>
              <a:off x="52" y="2922"/>
              <a:ext cx="145" cy="96"/>
              <a:chOff x="144" y="1152"/>
              <a:chExt cx="336" cy="168"/>
            </a:xfrm>
          </p:grpSpPr>
          <p:sp>
            <p:nvSpPr>
              <p:cNvPr id="36043" name="Line 376"/>
              <p:cNvSpPr>
                <a:spLocks noChangeShapeType="1"/>
              </p:cNvSpPr>
              <p:nvPr/>
            </p:nvSpPr>
            <p:spPr bwMode="white">
              <a:xfrm flipH="1">
                <a:off x="164" y="1185"/>
                <a:ext cx="307" cy="96"/>
              </a:xfrm>
              <a:prstGeom prst="line">
                <a:avLst/>
              </a:prstGeom>
              <a:noFill/>
              <a:ln w="444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816306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625" b="0">
                  <a:solidFill>
                    <a:srgbClr val="777777"/>
                  </a:solidFill>
                  <a:latin typeface="Arial"/>
                </a:endParaRPr>
              </a:p>
            </p:txBody>
          </p:sp>
          <p:sp>
            <p:nvSpPr>
              <p:cNvPr id="36044" name="Oval 377"/>
              <p:cNvSpPr>
                <a:spLocks noChangeArrowheads="1"/>
              </p:cNvSpPr>
              <p:nvPr/>
            </p:nvSpPr>
            <p:spPr bwMode="white">
              <a:xfrm>
                <a:off x="429" y="1152"/>
                <a:ext cx="51" cy="72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defTabSz="816306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000" b="0" dirty="0">
                  <a:solidFill>
                    <a:srgbClr val="FFFFFF"/>
                  </a:solidFill>
                  <a:latin typeface="Verdana" pitchFamily="34" charset="0"/>
                  <a:ea typeface="MS PGothic" pitchFamily="34" charset="-128"/>
                </a:endParaRPr>
              </a:p>
            </p:txBody>
          </p:sp>
          <p:sp>
            <p:nvSpPr>
              <p:cNvPr id="36045" name="Oval 378"/>
              <p:cNvSpPr>
                <a:spLocks noChangeArrowheads="1"/>
              </p:cNvSpPr>
              <p:nvPr/>
            </p:nvSpPr>
            <p:spPr bwMode="white">
              <a:xfrm>
                <a:off x="144" y="1248"/>
                <a:ext cx="47" cy="72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defTabSz="816306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000" b="0" dirty="0">
                  <a:solidFill>
                    <a:srgbClr val="FFFFFF"/>
                  </a:solidFill>
                  <a:latin typeface="Verdana" pitchFamily="34" charset="0"/>
                  <a:ea typeface="MS PGothic" pitchFamily="34" charset="-128"/>
                </a:endParaRPr>
              </a:p>
            </p:txBody>
          </p:sp>
        </p:grpSp>
        <p:sp>
          <p:nvSpPr>
            <p:cNvPr id="36038" name="Oval 379"/>
            <p:cNvSpPr>
              <a:spLocks noChangeArrowheads="1"/>
            </p:cNvSpPr>
            <p:nvPr/>
          </p:nvSpPr>
          <p:spPr bwMode="white">
            <a:xfrm>
              <a:off x="99" y="2943"/>
              <a:ext cx="48" cy="83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defTabSz="816306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000" b="0" dirty="0">
                <a:solidFill>
                  <a:srgbClr val="FFFFFF"/>
                </a:solidFill>
                <a:latin typeface="Verdana" pitchFamily="34" charset="0"/>
                <a:ea typeface="MS PGothic" pitchFamily="34" charset="-128"/>
              </a:endParaRPr>
            </a:p>
          </p:txBody>
        </p:sp>
        <p:sp>
          <p:nvSpPr>
            <p:cNvPr id="36039" name="Oval 380"/>
            <p:cNvSpPr>
              <a:spLocks noChangeArrowheads="1"/>
            </p:cNvSpPr>
            <p:nvPr/>
          </p:nvSpPr>
          <p:spPr bwMode="white">
            <a:xfrm>
              <a:off x="82" y="2901"/>
              <a:ext cx="83" cy="83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defTabSz="816306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000" b="0" dirty="0">
                <a:solidFill>
                  <a:srgbClr val="FFFFFF"/>
                </a:solidFill>
                <a:latin typeface="Verdana" pitchFamily="34" charset="0"/>
                <a:ea typeface="MS PGothic" pitchFamily="34" charset="-128"/>
              </a:endParaRPr>
            </a:p>
          </p:txBody>
        </p:sp>
        <p:sp>
          <p:nvSpPr>
            <p:cNvPr id="36040" name="Oval 381"/>
            <p:cNvSpPr>
              <a:spLocks noChangeArrowheads="1"/>
            </p:cNvSpPr>
            <p:nvPr/>
          </p:nvSpPr>
          <p:spPr bwMode="white">
            <a:xfrm>
              <a:off x="99" y="2929"/>
              <a:ext cx="21" cy="28"/>
            </a:xfrm>
            <a:prstGeom prst="ellipse">
              <a:avLst/>
            </a:prstGeom>
            <a:solidFill>
              <a:schemeClr val="tx1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defTabSz="816306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000" b="0" dirty="0">
                <a:solidFill>
                  <a:srgbClr val="FFFFFF"/>
                </a:solidFill>
                <a:latin typeface="Verdana" pitchFamily="34" charset="0"/>
                <a:ea typeface="MS PGothic" pitchFamily="34" charset="-128"/>
              </a:endParaRPr>
            </a:p>
          </p:txBody>
        </p:sp>
        <p:sp>
          <p:nvSpPr>
            <p:cNvPr id="36041" name="Oval 382"/>
            <p:cNvSpPr>
              <a:spLocks noChangeArrowheads="1"/>
            </p:cNvSpPr>
            <p:nvPr/>
          </p:nvSpPr>
          <p:spPr bwMode="white">
            <a:xfrm>
              <a:off x="129" y="2929"/>
              <a:ext cx="21" cy="28"/>
            </a:xfrm>
            <a:prstGeom prst="ellipse">
              <a:avLst/>
            </a:prstGeom>
            <a:solidFill>
              <a:schemeClr val="tx1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defTabSz="816306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000" b="0" dirty="0">
                <a:solidFill>
                  <a:srgbClr val="FFFFFF"/>
                </a:solidFill>
                <a:latin typeface="Verdana" pitchFamily="34" charset="0"/>
                <a:ea typeface="MS PGothic" pitchFamily="34" charset="-128"/>
              </a:endParaRPr>
            </a:p>
          </p:txBody>
        </p:sp>
        <p:sp>
          <p:nvSpPr>
            <p:cNvPr id="36042" name="Line 383"/>
            <p:cNvSpPr>
              <a:spLocks noChangeShapeType="1"/>
            </p:cNvSpPr>
            <p:nvPr/>
          </p:nvSpPr>
          <p:spPr bwMode="white">
            <a:xfrm>
              <a:off x="98" y="2984"/>
              <a:ext cx="51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prstDash val="sysDot"/>
              <a:round/>
              <a:headEnd/>
              <a:tailEnd/>
            </a:ln>
          </p:spPr>
          <p:txBody>
            <a:bodyPr/>
            <a:lstStyle/>
            <a:p>
              <a:pPr defTabSz="816306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625" b="0">
                <a:solidFill>
                  <a:srgbClr val="777777"/>
                </a:solidFill>
                <a:latin typeface="Arial"/>
              </a:endParaRPr>
            </a:p>
          </p:txBody>
        </p:sp>
      </p:grpSp>
      <p:grpSp>
        <p:nvGrpSpPr>
          <p:cNvPr id="267" name="Group 522"/>
          <p:cNvGrpSpPr>
            <a:grpSpLocks/>
          </p:cNvGrpSpPr>
          <p:nvPr/>
        </p:nvGrpSpPr>
        <p:grpSpPr bwMode="auto">
          <a:xfrm>
            <a:off x="8247577" y="2697958"/>
            <a:ext cx="339879" cy="364331"/>
            <a:chOff x="4" y="2581"/>
            <a:chExt cx="222" cy="219"/>
          </a:xfrm>
        </p:grpSpPr>
        <p:grpSp>
          <p:nvGrpSpPr>
            <p:cNvPr id="268" name="Group 523"/>
            <p:cNvGrpSpPr>
              <a:grpSpLocks/>
            </p:cNvGrpSpPr>
            <p:nvPr/>
          </p:nvGrpSpPr>
          <p:grpSpPr bwMode="auto">
            <a:xfrm flipV="1">
              <a:off x="4" y="2637"/>
              <a:ext cx="222" cy="169"/>
              <a:chOff x="144" y="1152"/>
              <a:chExt cx="336" cy="168"/>
            </a:xfrm>
          </p:grpSpPr>
          <p:sp>
            <p:nvSpPr>
              <p:cNvPr id="36033" name="Line 524"/>
              <p:cNvSpPr>
                <a:spLocks noChangeShapeType="1"/>
              </p:cNvSpPr>
              <p:nvPr/>
            </p:nvSpPr>
            <p:spPr bwMode="white">
              <a:xfrm flipH="1">
                <a:off x="164" y="1185"/>
                <a:ext cx="307" cy="96"/>
              </a:xfrm>
              <a:prstGeom prst="line">
                <a:avLst/>
              </a:prstGeom>
              <a:noFill/>
              <a:ln w="444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816306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625" b="0">
                  <a:solidFill>
                    <a:srgbClr val="777777"/>
                  </a:solidFill>
                  <a:latin typeface="Arial"/>
                </a:endParaRPr>
              </a:p>
            </p:txBody>
          </p:sp>
          <p:sp>
            <p:nvSpPr>
              <p:cNvPr id="36034" name="Oval 525"/>
              <p:cNvSpPr>
                <a:spLocks noChangeArrowheads="1"/>
              </p:cNvSpPr>
              <p:nvPr/>
            </p:nvSpPr>
            <p:spPr bwMode="white">
              <a:xfrm>
                <a:off x="429" y="1152"/>
                <a:ext cx="51" cy="72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 rot="10800000" wrap="none" anchor="ctr"/>
              <a:lstStyle/>
              <a:p>
                <a:pPr defTabSz="816306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000" b="0" dirty="0">
                  <a:solidFill>
                    <a:srgbClr val="FFFFFF"/>
                  </a:solidFill>
                  <a:latin typeface="Verdana" pitchFamily="34" charset="0"/>
                  <a:ea typeface="MS PGothic" pitchFamily="34" charset="-128"/>
                </a:endParaRPr>
              </a:p>
            </p:txBody>
          </p:sp>
          <p:sp>
            <p:nvSpPr>
              <p:cNvPr id="36035" name="Oval 526"/>
              <p:cNvSpPr>
                <a:spLocks noChangeArrowheads="1"/>
              </p:cNvSpPr>
              <p:nvPr/>
            </p:nvSpPr>
            <p:spPr bwMode="white">
              <a:xfrm>
                <a:off x="144" y="1248"/>
                <a:ext cx="47" cy="72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 rot="10800000" wrap="none" anchor="ctr"/>
              <a:lstStyle/>
              <a:p>
                <a:pPr defTabSz="816306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000" b="0" dirty="0">
                  <a:solidFill>
                    <a:srgbClr val="FFFFFF"/>
                  </a:solidFill>
                  <a:latin typeface="Verdana" pitchFamily="34" charset="0"/>
                  <a:ea typeface="MS PGothic" pitchFamily="34" charset="-128"/>
                </a:endParaRPr>
              </a:p>
            </p:txBody>
          </p:sp>
        </p:grpSp>
        <p:grpSp>
          <p:nvGrpSpPr>
            <p:cNvPr id="269" name="Group 527"/>
            <p:cNvGrpSpPr>
              <a:grpSpLocks/>
            </p:cNvGrpSpPr>
            <p:nvPr/>
          </p:nvGrpSpPr>
          <p:grpSpPr bwMode="auto">
            <a:xfrm>
              <a:off x="4" y="2624"/>
              <a:ext cx="222" cy="169"/>
              <a:chOff x="144" y="1152"/>
              <a:chExt cx="336" cy="168"/>
            </a:xfrm>
          </p:grpSpPr>
          <p:sp>
            <p:nvSpPr>
              <p:cNvPr id="36030" name="Line 528"/>
              <p:cNvSpPr>
                <a:spLocks noChangeShapeType="1"/>
              </p:cNvSpPr>
              <p:nvPr/>
            </p:nvSpPr>
            <p:spPr bwMode="white">
              <a:xfrm flipH="1">
                <a:off x="164" y="1185"/>
                <a:ext cx="307" cy="96"/>
              </a:xfrm>
              <a:prstGeom prst="line">
                <a:avLst/>
              </a:prstGeom>
              <a:noFill/>
              <a:ln w="444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816306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625" b="0">
                  <a:solidFill>
                    <a:srgbClr val="777777"/>
                  </a:solidFill>
                  <a:latin typeface="Arial"/>
                </a:endParaRPr>
              </a:p>
            </p:txBody>
          </p:sp>
          <p:sp>
            <p:nvSpPr>
              <p:cNvPr id="36031" name="Oval 529"/>
              <p:cNvSpPr>
                <a:spLocks noChangeArrowheads="1"/>
              </p:cNvSpPr>
              <p:nvPr/>
            </p:nvSpPr>
            <p:spPr bwMode="white">
              <a:xfrm>
                <a:off x="429" y="1152"/>
                <a:ext cx="51" cy="72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defTabSz="816306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000" b="0" dirty="0">
                  <a:solidFill>
                    <a:srgbClr val="FFFFFF"/>
                  </a:solidFill>
                  <a:latin typeface="Verdana" pitchFamily="34" charset="0"/>
                  <a:ea typeface="MS PGothic" pitchFamily="34" charset="-128"/>
                </a:endParaRPr>
              </a:p>
            </p:txBody>
          </p:sp>
          <p:sp>
            <p:nvSpPr>
              <p:cNvPr id="36032" name="Oval 530"/>
              <p:cNvSpPr>
                <a:spLocks noChangeArrowheads="1"/>
              </p:cNvSpPr>
              <p:nvPr/>
            </p:nvSpPr>
            <p:spPr bwMode="white">
              <a:xfrm>
                <a:off x="144" y="1248"/>
                <a:ext cx="47" cy="72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defTabSz="816306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000" b="0" dirty="0">
                  <a:solidFill>
                    <a:srgbClr val="FFFFFF"/>
                  </a:solidFill>
                  <a:latin typeface="Verdana" pitchFamily="34" charset="0"/>
                  <a:ea typeface="MS PGothic" pitchFamily="34" charset="-128"/>
                </a:endParaRPr>
              </a:p>
            </p:txBody>
          </p:sp>
        </p:grpSp>
        <p:sp>
          <p:nvSpPr>
            <p:cNvPr id="36025" name="Oval 531"/>
            <p:cNvSpPr>
              <a:spLocks noChangeArrowheads="1"/>
            </p:cNvSpPr>
            <p:nvPr/>
          </p:nvSpPr>
          <p:spPr bwMode="white">
            <a:xfrm>
              <a:off x="76" y="2654"/>
              <a:ext cx="73" cy="146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defTabSz="816306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000" b="0" dirty="0">
                <a:solidFill>
                  <a:srgbClr val="FFFFFF"/>
                </a:solidFill>
                <a:latin typeface="Verdana" pitchFamily="34" charset="0"/>
                <a:ea typeface="MS PGothic" pitchFamily="34" charset="-128"/>
              </a:endParaRPr>
            </a:p>
          </p:txBody>
        </p:sp>
        <p:sp>
          <p:nvSpPr>
            <p:cNvPr id="36026" name="Oval 532"/>
            <p:cNvSpPr>
              <a:spLocks noChangeArrowheads="1"/>
            </p:cNvSpPr>
            <p:nvPr/>
          </p:nvSpPr>
          <p:spPr bwMode="white">
            <a:xfrm>
              <a:off x="50" y="2581"/>
              <a:ext cx="127" cy="146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defTabSz="816306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000" b="0" dirty="0">
                <a:solidFill>
                  <a:srgbClr val="FFFFFF"/>
                </a:solidFill>
                <a:latin typeface="Verdana" pitchFamily="34" charset="0"/>
                <a:ea typeface="MS PGothic" pitchFamily="34" charset="-128"/>
              </a:endParaRPr>
            </a:p>
          </p:txBody>
        </p:sp>
        <p:sp>
          <p:nvSpPr>
            <p:cNvPr id="36027" name="Oval 533"/>
            <p:cNvSpPr>
              <a:spLocks noChangeArrowheads="1"/>
            </p:cNvSpPr>
            <p:nvPr/>
          </p:nvSpPr>
          <p:spPr bwMode="white">
            <a:xfrm>
              <a:off x="76" y="2630"/>
              <a:ext cx="32" cy="48"/>
            </a:xfrm>
            <a:prstGeom prst="ellipse">
              <a:avLst/>
            </a:prstGeom>
            <a:solidFill>
              <a:schemeClr val="tx1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defTabSz="816306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000" b="0" dirty="0">
                <a:solidFill>
                  <a:srgbClr val="FFFFFF"/>
                </a:solidFill>
                <a:latin typeface="Verdana" pitchFamily="34" charset="0"/>
                <a:ea typeface="MS PGothic" pitchFamily="34" charset="-128"/>
              </a:endParaRPr>
            </a:p>
          </p:txBody>
        </p:sp>
        <p:sp>
          <p:nvSpPr>
            <p:cNvPr id="36028" name="Oval 534"/>
            <p:cNvSpPr>
              <a:spLocks noChangeArrowheads="1"/>
            </p:cNvSpPr>
            <p:nvPr/>
          </p:nvSpPr>
          <p:spPr bwMode="white">
            <a:xfrm>
              <a:off x="122" y="2630"/>
              <a:ext cx="31" cy="48"/>
            </a:xfrm>
            <a:prstGeom prst="ellipse">
              <a:avLst/>
            </a:prstGeom>
            <a:solidFill>
              <a:schemeClr val="tx1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defTabSz="816306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000" b="0" dirty="0">
                <a:solidFill>
                  <a:srgbClr val="FFFFFF"/>
                </a:solidFill>
                <a:latin typeface="Verdana" pitchFamily="34" charset="0"/>
                <a:ea typeface="MS PGothic" pitchFamily="34" charset="-128"/>
              </a:endParaRPr>
            </a:p>
          </p:txBody>
        </p:sp>
        <p:sp>
          <p:nvSpPr>
            <p:cNvPr id="36029" name="Line 535"/>
            <p:cNvSpPr>
              <a:spLocks noChangeShapeType="1"/>
            </p:cNvSpPr>
            <p:nvPr/>
          </p:nvSpPr>
          <p:spPr bwMode="white">
            <a:xfrm>
              <a:off x="86" y="2727"/>
              <a:ext cx="63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prstDash val="sysDot"/>
              <a:round/>
              <a:headEnd/>
              <a:tailEnd/>
            </a:ln>
          </p:spPr>
          <p:txBody>
            <a:bodyPr/>
            <a:lstStyle/>
            <a:p>
              <a:pPr defTabSz="816306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625" b="0">
                <a:solidFill>
                  <a:srgbClr val="777777"/>
                </a:solidFill>
                <a:latin typeface="Arial"/>
              </a:endParaRPr>
            </a:p>
          </p:txBody>
        </p:sp>
      </p:grpSp>
      <p:grpSp>
        <p:nvGrpSpPr>
          <p:cNvPr id="270" name="Group 370"/>
          <p:cNvGrpSpPr>
            <a:grpSpLocks/>
          </p:cNvGrpSpPr>
          <p:nvPr/>
        </p:nvGrpSpPr>
        <p:grpSpPr bwMode="auto">
          <a:xfrm>
            <a:off x="8276149" y="2748560"/>
            <a:ext cx="195833" cy="168473"/>
            <a:chOff x="52" y="2901"/>
            <a:chExt cx="145" cy="125"/>
          </a:xfrm>
        </p:grpSpPr>
        <p:grpSp>
          <p:nvGrpSpPr>
            <p:cNvPr id="271" name="Group 371"/>
            <p:cNvGrpSpPr>
              <a:grpSpLocks/>
            </p:cNvGrpSpPr>
            <p:nvPr/>
          </p:nvGrpSpPr>
          <p:grpSpPr bwMode="auto">
            <a:xfrm flipV="1">
              <a:off x="52" y="2937"/>
              <a:ext cx="145" cy="96"/>
              <a:chOff x="144" y="1152"/>
              <a:chExt cx="336" cy="168"/>
            </a:xfrm>
          </p:grpSpPr>
          <p:sp>
            <p:nvSpPr>
              <p:cNvPr id="36020" name="Line 372"/>
              <p:cNvSpPr>
                <a:spLocks noChangeShapeType="1"/>
              </p:cNvSpPr>
              <p:nvPr/>
            </p:nvSpPr>
            <p:spPr bwMode="white">
              <a:xfrm flipH="1">
                <a:off x="164" y="1185"/>
                <a:ext cx="307" cy="96"/>
              </a:xfrm>
              <a:prstGeom prst="line">
                <a:avLst/>
              </a:prstGeom>
              <a:noFill/>
              <a:ln w="444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816306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625" b="0">
                  <a:solidFill>
                    <a:srgbClr val="777777"/>
                  </a:solidFill>
                  <a:latin typeface="Arial"/>
                </a:endParaRPr>
              </a:p>
            </p:txBody>
          </p:sp>
          <p:sp>
            <p:nvSpPr>
              <p:cNvPr id="36021" name="Oval 373"/>
              <p:cNvSpPr>
                <a:spLocks noChangeArrowheads="1"/>
              </p:cNvSpPr>
              <p:nvPr/>
            </p:nvSpPr>
            <p:spPr bwMode="white">
              <a:xfrm>
                <a:off x="429" y="1152"/>
                <a:ext cx="51" cy="72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 rot="10800000" wrap="none" anchor="ctr"/>
              <a:lstStyle/>
              <a:p>
                <a:pPr defTabSz="816306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000" b="0" dirty="0">
                  <a:solidFill>
                    <a:srgbClr val="FFFFFF"/>
                  </a:solidFill>
                  <a:latin typeface="Verdana" pitchFamily="34" charset="0"/>
                  <a:ea typeface="MS PGothic" pitchFamily="34" charset="-128"/>
                </a:endParaRPr>
              </a:p>
            </p:txBody>
          </p:sp>
          <p:sp>
            <p:nvSpPr>
              <p:cNvPr id="36022" name="Oval 374"/>
              <p:cNvSpPr>
                <a:spLocks noChangeArrowheads="1"/>
              </p:cNvSpPr>
              <p:nvPr/>
            </p:nvSpPr>
            <p:spPr bwMode="white">
              <a:xfrm>
                <a:off x="144" y="1248"/>
                <a:ext cx="47" cy="72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 rot="10800000" wrap="none" anchor="ctr"/>
              <a:lstStyle/>
              <a:p>
                <a:pPr defTabSz="816306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000" b="0" dirty="0">
                  <a:solidFill>
                    <a:srgbClr val="FFFFFF"/>
                  </a:solidFill>
                  <a:latin typeface="Verdana" pitchFamily="34" charset="0"/>
                  <a:ea typeface="MS PGothic" pitchFamily="34" charset="-128"/>
                </a:endParaRPr>
              </a:p>
            </p:txBody>
          </p:sp>
        </p:grpSp>
        <p:grpSp>
          <p:nvGrpSpPr>
            <p:cNvPr id="276" name="Group 375"/>
            <p:cNvGrpSpPr>
              <a:grpSpLocks/>
            </p:cNvGrpSpPr>
            <p:nvPr/>
          </p:nvGrpSpPr>
          <p:grpSpPr bwMode="auto">
            <a:xfrm>
              <a:off x="52" y="2922"/>
              <a:ext cx="145" cy="96"/>
              <a:chOff x="144" y="1152"/>
              <a:chExt cx="336" cy="168"/>
            </a:xfrm>
          </p:grpSpPr>
          <p:sp>
            <p:nvSpPr>
              <p:cNvPr id="36017" name="Line 376"/>
              <p:cNvSpPr>
                <a:spLocks noChangeShapeType="1"/>
              </p:cNvSpPr>
              <p:nvPr/>
            </p:nvSpPr>
            <p:spPr bwMode="white">
              <a:xfrm flipH="1">
                <a:off x="164" y="1185"/>
                <a:ext cx="307" cy="96"/>
              </a:xfrm>
              <a:prstGeom prst="line">
                <a:avLst/>
              </a:prstGeom>
              <a:noFill/>
              <a:ln w="444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816306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625" b="0">
                  <a:solidFill>
                    <a:srgbClr val="777777"/>
                  </a:solidFill>
                  <a:latin typeface="Arial"/>
                </a:endParaRPr>
              </a:p>
            </p:txBody>
          </p:sp>
          <p:sp>
            <p:nvSpPr>
              <p:cNvPr id="36018" name="Oval 377"/>
              <p:cNvSpPr>
                <a:spLocks noChangeArrowheads="1"/>
              </p:cNvSpPr>
              <p:nvPr/>
            </p:nvSpPr>
            <p:spPr bwMode="white">
              <a:xfrm>
                <a:off x="429" y="1152"/>
                <a:ext cx="51" cy="72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defTabSz="816306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000" b="0" dirty="0">
                  <a:solidFill>
                    <a:srgbClr val="FFFFFF"/>
                  </a:solidFill>
                  <a:latin typeface="Verdana" pitchFamily="34" charset="0"/>
                  <a:ea typeface="MS PGothic" pitchFamily="34" charset="-128"/>
                </a:endParaRPr>
              </a:p>
            </p:txBody>
          </p:sp>
          <p:sp>
            <p:nvSpPr>
              <p:cNvPr id="36019" name="Oval 378"/>
              <p:cNvSpPr>
                <a:spLocks noChangeArrowheads="1"/>
              </p:cNvSpPr>
              <p:nvPr/>
            </p:nvSpPr>
            <p:spPr bwMode="white">
              <a:xfrm>
                <a:off x="144" y="1248"/>
                <a:ext cx="47" cy="72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defTabSz="816306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000" b="0" dirty="0">
                  <a:solidFill>
                    <a:srgbClr val="FFFFFF"/>
                  </a:solidFill>
                  <a:latin typeface="Verdana" pitchFamily="34" charset="0"/>
                  <a:ea typeface="MS PGothic" pitchFamily="34" charset="-128"/>
                </a:endParaRPr>
              </a:p>
            </p:txBody>
          </p:sp>
        </p:grpSp>
        <p:sp>
          <p:nvSpPr>
            <p:cNvPr id="36012" name="Oval 379"/>
            <p:cNvSpPr>
              <a:spLocks noChangeArrowheads="1"/>
            </p:cNvSpPr>
            <p:nvPr/>
          </p:nvSpPr>
          <p:spPr bwMode="white">
            <a:xfrm>
              <a:off x="99" y="2943"/>
              <a:ext cx="48" cy="83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defTabSz="816306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000" b="0" dirty="0">
                <a:solidFill>
                  <a:srgbClr val="FFFFFF"/>
                </a:solidFill>
                <a:latin typeface="Verdana" pitchFamily="34" charset="0"/>
                <a:ea typeface="MS PGothic" pitchFamily="34" charset="-128"/>
              </a:endParaRPr>
            </a:p>
          </p:txBody>
        </p:sp>
        <p:sp>
          <p:nvSpPr>
            <p:cNvPr id="36013" name="Oval 380"/>
            <p:cNvSpPr>
              <a:spLocks noChangeArrowheads="1"/>
            </p:cNvSpPr>
            <p:nvPr/>
          </p:nvSpPr>
          <p:spPr bwMode="white">
            <a:xfrm>
              <a:off x="82" y="2901"/>
              <a:ext cx="83" cy="83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defTabSz="816306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000" b="0" dirty="0">
                <a:solidFill>
                  <a:srgbClr val="FFFFFF"/>
                </a:solidFill>
                <a:latin typeface="Verdana" pitchFamily="34" charset="0"/>
                <a:ea typeface="MS PGothic" pitchFamily="34" charset="-128"/>
              </a:endParaRPr>
            </a:p>
          </p:txBody>
        </p:sp>
        <p:sp>
          <p:nvSpPr>
            <p:cNvPr id="36014" name="Oval 381"/>
            <p:cNvSpPr>
              <a:spLocks noChangeArrowheads="1"/>
            </p:cNvSpPr>
            <p:nvPr/>
          </p:nvSpPr>
          <p:spPr bwMode="white">
            <a:xfrm>
              <a:off x="99" y="2929"/>
              <a:ext cx="21" cy="28"/>
            </a:xfrm>
            <a:prstGeom prst="ellipse">
              <a:avLst/>
            </a:prstGeom>
            <a:solidFill>
              <a:schemeClr val="tx1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defTabSz="816306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000" b="0" dirty="0">
                <a:solidFill>
                  <a:srgbClr val="FFFFFF"/>
                </a:solidFill>
                <a:latin typeface="Verdana" pitchFamily="34" charset="0"/>
                <a:ea typeface="MS PGothic" pitchFamily="34" charset="-128"/>
              </a:endParaRPr>
            </a:p>
          </p:txBody>
        </p:sp>
        <p:sp>
          <p:nvSpPr>
            <p:cNvPr id="36015" name="Oval 382"/>
            <p:cNvSpPr>
              <a:spLocks noChangeArrowheads="1"/>
            </p:cNvSpPr>
            <p:nvPr/>
          </p:nvSpPr>
          <p:spPr bwMode="white">
            <a:xfrm>
              <a:off x="129" y="2929"/>
              <a:ext cx="21" cy="28"/>
            </a:xfrm>
            <a:prstGeom prst="ellipse">
              <a:avLst/>
            </a:prstGeom>
            <a:solidFill>
              <a:schemeClr val="tx1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defTabSz="816306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000" b="0" dirty="0">
                <a:solidFill>
                  <a:srgbClr val="FFFFFF"/>
                </a:solidFill>
                <a:latin typeface="Verdana" pitchFamily="34" charset="0"/>
                <a:ea typeface="MS PGothic" pitchFamily="34" charset="-128"/>
              </a:endParaRPr>
            </a:p>
          </p:txBody>
        </p:sp>
        <p:sp>
          <p:nvSpPr>
            <p:cNvPr id="36016" name="Line 383"/>
            <p:cNvSpPr>
              <a:spLocks noChangeShapeType="1"/>
            </p:cNvSpPr>
            <p:nvPr/>
          </p:nvSpPr>
          <p:spPr bwMode="white">
            <a:xfrm>
              <a:off x="98" y="2984"/>
              <a:ext cx="51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prstDash val="sysDot"/>
              <a:round/>
              <a:headEnd/>
              <a:tailEnd/>
            </a:ln>
          </p:spPr>
          <p:txBody>
            <a:bodyPr/>
            <a:lstStyle/>
            <a:p>
              <a:pPr defTabSz="816306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625" b="0">
                <a:solidFill>
                  <a:srgbClr val="777777"/>
                </a:solidFill>
                <a:latin typeface="Arial"/>
              </a:endParaRPr>
            </a:p>
          </p:txBody>
        </p:sp>
      </p:grpSp>
      <p:grpSp>
        <p:nvGrpSpPr>
          <p:cNvPr id="277" name="Group 522"/>
          <p:cNvGrpSpPr>
            <a:grpSpLocks/>
          </p:cNvGrpSpPr>
          <p:nvPr/>
        </p:nvGrpSpPr>
        <p:grpSpPr bwMode="auto">
          <a:xfrm>
            <a:off x="7985077" y="1801416"/>
            <a:ext cx="339879" cy="364331"/>
            <a:chOff x="4" y="2581"/>
            <a:chExt cx="222" cy="219"/>
          </a:xfrm>
        </p:grpSpPr>
        <p:grpSp>
          <p:nvGrpSpPr>
            <p:cNvPr id="278" name="Group 523"/>
            <p:cNvGrpSpPr>
              <a:grpSpLocks/>
            </p:cNvGrpSpPr>
            <p:nvPr/>
          </p:nvGrpSpPr>
          <p:grpSpPr bwMode="auto">
            <a:xfrm flipV="1">
              <a:off x="4" y="2637"/>
              <a:ext cx="222" cy="169"/>
              <a:chOff x="144" y="1152"/>
              <a:chExt cx="336" cy="168"/>
            </a:xfrm>
          </p:grpSpPr>
          <p:sp>
            <p:nvSpPr>
              <p:cNvPr id="36007" name="Line 524"/>
              <p:cNvSpPr>
                <a:spLocks noChangeShapeType="1"/>
              </p:cNvSpPr>
              <p:nvPr/>
            </p:nvSpPr>
            <p:spPr bwMode="white">
              <a:xfrm flipH="1">
                <a:off x="164" y="1185"/>
                <a:ext cx="307" cy="96"/>
              </a:xfrm>
              <a:prstGeom prst="line">
                <a:avLst/>
              </a:prstGeom>
              <a:noFill/>
              <a:ln w="444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816306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625" b="0">
                  <a:solidFill>
                    <a:srgbClr val="777777"/>
                  </a:solidFill>
                  <a:latin typeface="Arial"/>
                </a:endParaRPr>
              </a:p>
            </p:txBody>
          </p:sp>
          <p:sp>
            <p:nvSpPr>
              <p:cNvPr id="36008" name="Oval 525"/>
              <p:cNvSpPr>
                <a:spLocks noChangeArrowheads="1"/>
              </p:cNvSpPr>
              <p:nvPr/>
            </p:nvSpPr>
            <p:spPr bwMode="white">
              <a:xfrm>
                <a:off x="429" y="1152"/>
                <a:ext cx="51" cy="72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 rot="10800000" wrap="none" anchor="ctr"/>
              <a:lstStyle/>
              <a:p>
                <a:pPr defTabSz="816306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000" b="0" dirty="0">
                  <a:solidFill>
                    <a:srgbClr val="FFFFFF"/>
                  </a:solidFill>
                  <a:latin typeface="Verdana" pitchFamily="34" charset="0"/>
                  <a:ea typeface="MS PGothic" pitchFamily="34" charset="-128"/>
                </a:endParaRPr>
              </a:p>
            </p:txBody>
          </p:sp>
          <p:sp>
            <p:nvSpPr>
              <p:cNvPr id="36009" name="Oval 526"/>
              <p:cNvSpPr>
                <a:spLocks noChangeArrowheads="1"/>
              </p:cNvSpPr>
              <p:nvPr/>
            </p:nvSpPr>
            <p:spPr bwMode="white">
              <a:xfrm>
                <a:off x="144" y="1248"/>
                <a:ext cx="47" cy="72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 rot="10800000" wrap="none" anchor="ctr"/>
              <a:lstStyle/>
              <a:p>
                <a:pPr defTabSz="816306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000" b="0" dirty="0">
                  <a:solidFill>
                    <a:srgbClr val="FFFFFF"/>
                  </a:solidFill>
                  <a:latin typeface="Verdana" pitchFamily="34" charset="0"/>
                  <a:ea typeface="MS PGothic" pitchFamily="34" charset="-128"/>
                </a:endParaRPr>
              </a:p>
            </p:txBody>
          </p:sp>
        </p:grpSp>
        <p:grpSp>
          <p:nvGrpSpPr>
            <p:cNvPr id="279" name="Group 527"/>
            <p:cNvGrpSpPr>
              <a:grpSpLocks/>
            </p:cNvGrpSpPr>
            <p:nvPr/>
          </p:nvGrpSpPr>
          <p:grpSpPr bwMode="auto">
            <a:xfrm>
              <a:off x="4" y="2624"/>
              <a:ext cx="222" cy="169"/>
              <a:chOff x="144" y="1152"/>
              <a:chExt cx="336" cy="168"/>
            </a:xfrm>
          </p:grpSpPr>
          <p:sp>
            <p:nvSpPr>
              <p:cNvPr id="36004" name="Line 528"/>
              <p:cNvSpPr>
                <a:spLocks noChangeShapeType="1"/>
              </p:cNvSpPr>
              <p:nvPr/>
            </p:nvSpPr>
            <p:spPr bwMode="white">
              <a:xfrm flipH="1">
                <a:off x="164" y="1185"/>
                <a:ext cx="307" cy="96"/>
              </a:xfrm>
              <a:prstGeom prst="line">
                <a:avLst/>
              </a:prstGeom>
              <a:noFill/>
              <a:ln w="444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816306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625" b="0">
                  <a:solidFill>
                    <a:srgbClr val="777777"/>
                  </a:solidFill>
                  <a:latin typeface="Arial"/>
                </a:endParaRPr>
              </a:p>
            </p:txBody>
          </p:sp>
          <p:sp>
            <p:nvSpPr>
              <p:cNvPr id="36005" name="Oval 529"/>
              <p:cNvSpPr>
                <a:spLocks noChangeArrowheads="1"/>
              </p:cNvSpPr>
              <p:nvPr/>
            </p:nvSpPr>
            <p:spPr bwMode="white">
              <a:xfrm>
                <a:off x="429" y="1152"/>
                <a:ext cx="51" cy="72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defTabSz="816306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000" b="0" dirty="0">
                  <a:solidFill>
                    <a:srgbClr val="FFFFFF"/>
                  </a:solidFill>
                  <a:latin typeface="Verdana" pitchFamily="34" charset="0"/>
                  <a:ea typeface="MS PGothic" pitchFamily="34" charset="-128"/>
                </a:endParaRPr>
              </a:p>
            </p:txBody>
          </p:sp>
          <p:sp>
            <p:nvSpPr>
              <p:cNvPr id="36006" name="Oval 530"/>
              <p:cNvSpPr>
                <a:spLocks noChangeArrowheads="1"/>
              </p:cNvSpPr>
              <p:nvPr/>
            </p:nvSpPr>
            <p:spPr bwMode="white">
              <a:xfrm>
                <a:off x="144" y="1248"/>
                <a:ext cx="47" cy="72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defTabSz="816306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000" b="0" dirty="0">
                  <a:solidFill>
                    <a:srgbClr val="FFFFFF"/>
                  </a:solidFill>
                  <a:latin typeface="Verdana" pitchFamily="34" charset="0"/>
                  <a:ea typeface="MS PGothic" pitchFamily="34" charset="-128"/>
                </a:endParaRPr>
              </a:p>
            </p:txBody>
          </p:sp>
        </p:grpSp>
        <p:sp>
          <p:nvSpPr>
            <p:cNvPr id="35999" name="Oval 531"/>
            <p:cNvSpPr>
              <a:spLocks noChangeArrowheads="1"/>
            </p:cNvSpPr>
            <p:nvPr/>
          </p:nvSpPr>
          <p:spPr bwMode="white">
            <a:xfrm>
              <a:off x="76" y="2654"/>
              <a:ext cx="73" cy="146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defTabSz="816306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000" b="0" dirty="0">
                <a:solidFill>
                  <a:srgbClr val="FFFFFF"/>
                </a:solidFill>
                <a:latin typeface="Verdana" pitchFamily="34" charset="0"/>
                <a:ea typeface="MS PGothic" pitchFamily="34" charset="-128"/>
              </a:endParaRPr>
            </a:p>
          </p:txBody>
        </p:sp>
        <p:sp>
          <p:nvSpPr>
            <p:cNvPr id="36000" name="Oval 532"/>
            <p:cNvSpPr>
              <a:spLocks noChangeArrowheads="1"/>
            </p:cNvSpPr>
            <p:nvPr/>
          </p:nvSpPr>
          <p:spPr bwMode="white">
            <a:xfrm>
              <a:off x="50" y="2581"/>
              <a:ext cx="127" cy="146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defTabSz="816306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000" b="0" dirty="0">
                <a:solidFill>
                  <a:srgbClr val="FFFFFF"/>
                </a:solidFill>
                <a:latin typeface="Verdana" pitchFamily="34" charset="0"/>
                <a:ea typeface="MS PGothic" pitchFamily="34" charset="-128"/>
              </a:endParaRPr>
            </a:p>
          </p:txBody>
        </p:sp>
        <p:sp>
          <p:nvSpPr>
            <p:cNvPr id="36001" name="Oval 533"/>
            <p:cNvSpPr>
              <a:spLocks noChangeArrowheads="1"/>
            </p:cNvSpPr>
            <p:nvPr/>
          </p:nvSpPr>
          <p:spPr bwMode="white">
            <a:xfrm>
              <a:off x="76" y="2630"/>
              <a:ext cx="32" cy="48"/>
            </a:xfrm>
            <a:prstGeom prst="ellipse">
              <a:avLst/>
            </a:prstGeom>
            <a:solidFill>
              <a:schemeClr val="tx1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defTabSz="816306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000" b="0" dirty="0">
                <a:solidFill>
                  <a:srgbClr val="FFFFFF"/>
                </a:solidFill>
                <a:latin typeface="Verdana" pitchFamily="34" charset="0"/>
                <a:ea typeface="MS PGothic" pitchFamily="34" charset="-128"/>
              </a:endParaRPr>
            </a:p>
          </p:txBody>
        </p:sp>
        <p:sp>
          <p:nvSpPr>
            <p:cNvPr id="36002" name="Oval 534"/>
            <p:cNvSpPr>
              <a:spLocks noChangeArrowheads="1"/>
            </p:cNvSpPr>
            <p:nvPr/>
          </p:nvSpPr>
          <p:spPr bwMode="white">
            <a:xfrm>
              <a:off x="122" y="2630"/>
              <a:ext cx="31" cy="48"/>
            </a:xfrm>
            <a:prstGeom prst="ellipse">
              <a:avLst/>
            </a:prstGeom>
            <a:solidFill>
              <a:schemeClr val="tx1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defTabSz="816306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000" b="0" dirty="0">
                <a:solidFill>
                  <a:srgbClr val="FFFFFF"/>
                </a:solidFill>
                <a:latin typeface="Verdana" pitchFamily="34" charset="0"/>
                <a:ea typeface="MS PGothic" pitchFamily="34" charset="-128"/>
              </a:endParaRPr>
            </a:p>
          </p:txBody>
        </p:sp>
        <p:sp>
          <p:nvSpPr>
            <p:cNvPr id="36003" name="Line 535"/>
            <p:cNvSpPr>
              <a:spLocks noChangeShapeType="1"/>
            </p:cNvSpPr>
            <p:nvPr/>
          </p:nvSpPr>
          <p:spPr bwMode="white">
            <a:xfrm>
              <a:off x="86" y="2727"/>
              <a:ext cx="63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prstDash val="sysDot"/>
              <a:round/>
              <a:headEnd/>
              <a:tailEnd/>
            </a:ln>
          </p:spPr>
          <p:txBody>
            <a:bodyPr/>
            <a:lstStyle/>
            <a:p>
              <a:pPr defTabSz="816306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625" b="0">
                <a:solidFill>
                  <a:srgbClr val="777777"/>
                </a:solidFill>
                <a:latin typeface="Arial"/>
              </a:endParaRPr>
            </a:p>
          </p:txBody>
        </p:sp>
      </p:grpSp>
      <p:grpSp>
        <p:nvGrpSpPr>
          <p:cNvPr id="280" name="Group 370"/>
          <p:cNvGrpSpPr>
            <a:grpSpLocks/>
          </p:cNvGrpSpPr>
          <p:nvPr/>
        </p:nvGrpSpPr>
        <p:grpSpPr bwMode="auto">
          <a:xfrm>
            <a:off x="8013650" y="1852019"/>
            <a:ext cx="195832" cy="168473"/>
            <a:chOff x="52" y="2901"/>
            <a:chExt cx="145" cy="125"/>
          </a:xfrm>
        </p:grpSpPr>
        <p:grpSp>
          <p:nvGrpSpPr>
            <p:cNvPr id="281" name="Group 371"/>
            <p:cNvGrpSpPr>
              <a:grpSpLocks/>
            </p:cNvGrpSpPr>
            <p:nvPr/>
          </p:nvGrpSpPr>
          <p:grpSpPr bwMode="auto">
            <a:xfrm flipV="1">
              <a:off x="52" y="2937"/>
              <a:ext cx="145" cy="96"/>
              <a:chOff x="144" y="1152"/>
              <a:chExt cx="336" cy="168"/>
            </a:xfrm>
          </p:grpSpPr>
          <p:sp>
            <p:nvSpPr>
              <p:cNvPr id="35994" name="Line 372"/>
              <p:cNvSpPr>
                <a:spLocks noChangeShapeType="1"/>
              </p:cNvSpPr>
              <p:nvPr/>
            </p:nvSpPr>
            <p:spPr bwMode="white">
              <a:xfrm flipH="1">
                <a:off x="164" y="1185"/>
                <a:ext cx="307" cy="96"/>
              </a:xfrm>
              <a:prstGeom prst="line">
                <a:avLst/>
              </a:prstGeom>
              <a:noFill/>
              <a:ln w="444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816306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625" b="0">
                  <a:solidFill>
                    <a:srgbClr val="777777"/>
                  </a:solidFill>
                  <a:latin typeface="Arial"/>
                </a:endParaRPr>
              </a:p>
            </p:txBody>
          </p:sp>
          <p:sp>
            <p:nvSpPr>
              <p:cNvPr id="35995" name="Oval 373"/>
              <p:cNvSpPr>
                <a:spLocks noChangeArrowheads="1"/>
              </p:cNvSpPr>
              <p:nvPr/>
            </p:nvSpPr>
            <p:spPr bwMode="white">
              <a:xfrm>
                <a:off x="429" y="1152"/>
                <a:ext cx="51" cy="72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 rot="10800000" wrap="none" anchor="ctr"/>
              <a:lstStyle/>
              <a:p>
                <a:pPr defTabSz="816306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000" b="0" dirty="0">
                  <a:solidFill>
                    <a:srgbClr val="FFFFFF"/>
                  </a:solidFill>
                  <a:latin typeface="Verdana" pitchFamily="34" charset="0"/>
                  <a:ea typeface="MS PGothic" pitchFamily="34" charset="-128"/>
                </a:endParaRPr>
              </a:p>
            </p:txBody>
          </p:sp>
          <p:sp>
            <p:nvSpPr>
              <p:cNvPr id="35996" name="Oval 374"/>
              <p:cNvSpPr>
                <a:spLocks noChangeArrowheads="1"/>
              </p:cNvSpPr>
              <p:nvPr/>
            </p:nvSpPr>
            <p:spPr bwMode="white">
              <a:xfrm>
                <a:off x="144" y="1248"/>
                <a:ext cx="47" cy="72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 rot="10800000" wrap="none" anchor="ctr"/>
              <a:lstStyle/>
              <a:p>
                <a:pPr defTabSz="816306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000" b="0" dirty="0">
                  <a:solidFill>
                    <a:srgbClr val="FFFFFF"/>
                  </a:solidFill>
                  <a:latin typeface="Verdana" pitchFamily="34" charset="0"/>
                  <a:ea typeface="MS PGothic" pitchFamily="34" charset="-128"/>
                </a:endParaRPr>
              </a:p>
            </p:txBody>
          </p:sp>
        </p:grpSp>
        <p:grpSp>
          <p:nvGrpSpPr>
            <p:cNvPr id="282" name="Group 375"/>
            <p:cNvGrpSpPr>
              <a:grpSpLocks/>
            </p:cNvGrpSpPr>
            <p:nvPr/>
          </p:nvGrpSpPr>
          <p:grpSpPr bwMode="auto">
            <a:xfrm>
              <a:off x="52" y="2922"/>
              <a:ext cx="145" cy="96"/>
              <a:chOff x="144" y="1152"/>
              <a:chExt cx="336" cy="168"/>
            </a:xfrm>
          </p:grpSpPr>
          <p:sp>
            <p:nvSpPr>
              <p:cNvPr id="35991" name="Line 376"/>
              <p:cNvSpPr>
                <a:spLocks noChangeShapeType="1"/>
              </p:cNvSpPr>
              <p:nvPr/>
            </p:nvSpPr>
            <p:spPr bwMode="white">
              <a:xfrm flipH="1">
                <a:off x="164" y="1185"/>
                <a:ext cx="307" cy="96"/>
              </a:xfrm>
              <a:prstGeom prst="line">
                <a:avLst/>
              </a:prstGeom>
              <a:noFill/>
              <a:ln w="444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816306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625" b="0">
                  <a:solidFill>
                    <a:srgbClr val="777777"/>
                  </a:solidFill>
                  <a:latin typeface="Arial"/>
                </a:endParaRPr>
              </a:p>
            </p:txBody>
          </p:sp>
          <p:sp>
            <p:nvSpPr>
              <p:cNvPr id="35992" name="Oval 377"/>
              <p:cNvSpPr>
                <a:spLocks noChangeArrowheads="1"/>
              </p:cNvSpPr>
              <p:nvPr/>
            </p:nvSpPr>
            <p:spPr bwMode="white">
              <a:xfrm>
                <a:off x="429" y="1152"/>
                <a:ext cx="51" cy="72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defTabSz="816306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000" b="0" dirty="0">
                  <a:solidFill>
                    <a:srgbClr val="FFFFFF"/>
                  </a:solidFill>
                  <a:latin typeface="Verdana" pitchFamily="34" charset="0"/>
                  <a:ea typeface="MS PGothic" pitchFamily="34" charset="-128"/>
                </a:endParaRPr>
              </a:p>
            </p:txBody>
          </p:sp>
          <p:sp>
            <p:nvSpPr>
              <p:cNvPr id="35993" name="Oval 378"/>
              <p:cNvSpPr>
                <a:spLocks noChangeArrowheads="1"/>
              </p:cNvSpPr>
              <p:nvPr/>
            </p:nvSpPr>
            <p:spPr bwMode="white">
              <a:xfrm>
                <a:off x="144" y="1248"/>
                <a:ext cx="47" cy="72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defTabSz="816306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000" b="0" dirty="0">
                  <a:solidFill>
                    <a:srgbClr val="FFFFFF"/>
                  </a:solidFill>
                  <a:latin typeface="Verdana" pitchFamily="34" charset="0"/>
                  <a:ea typeface="MS PGothic" pitchFamily="34" charset="-128"/>
                </a:endParaRPr>
              </a:p>
            </p:txBody>
          </p:sp>
        </p:grpSp>
        <p:sp>
          <p:nvSpPr>
            <p:cNvPr id="35986" name="Oval 379"/>
            <p:cNvSpPr>
              <a:spLocks noChangeArrowheads="1"/>
            </p:cNvSpPr>
            <p:nvPr/>
          </p:nvSpPr>
          <p:spPr bwMode="white">
            <a:xfrm>
              <a:off x="99" y="2943"/>
              <a:ext cx="48" cy="83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defTabSz="816306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000" b="0" dirty="0">
                <a:solidFill>
                  <a:srgbClr val="FFFFFF"/>
                </a:solidFill>
                <a:latin typeface="Verdana" pitchFamily="34" charset="0"/>
                <a:ea typeface="MS PGothic" pitchFamily="34" charset="-128"/>
              </a:endParaRPr>
            </a:p>
          </p:txBody>
        </p:sp>
        <p:sp>
          <p:nvSpPr>
            <p:cNvPr id="35987" name="Oval 380"/>
            <p:cNvSpPr>
              <a:spLocks noChangeArrowheads="1"/>
            </p:cNvSpPr>
            <p:nvPr/>
          </p:nvSpPr>
          <p:spPr bwMode="white">
            <a:xfrm>
              <a:off x="82" y="2901"/>
              <a:ext cx="83" cy="83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defTabSz="816306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000" b="0" dirty="0">
                <a:solidFill>
                  <a:srgbClr val="FFFFFF"/>
                </a:solidFill>
                <a:latin typeface="Verdana" pitchFamily="34" charset="0"/>
                <a:ea typeface="MS PGothic" pitchFamily="34" charset="-128"/>
              </a:endParaRPr>
            </a:p>
          </p:txBody>
        </p:sp>
        <p:sp>
          <p:nvSpPr>
            <p:cNvPr id="35988" name="Oval 381"/>
            <p:cNvSpPr>
              <a:spLocks noChangeArrowheads="1"/>
            </p:cNvSpPr>
            <p:nvPr/>
          </p:nvSpPr>
          <p:spPr bwMode="white">
            <a:xfrm>
              <a:off x="99" y="2929"/>
              <a:ext cx="21" cy="28"/>
            </a:xfrm>
            <a:prstGeom prst="ellipse">
              <a:avLst/>
            </a:prstGeom>
            <a:solidFill>
              <a:schemeClr val="tx1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defTabSz="816306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000" b="0" dirty="0">
                <a:solidFill>
                  <a:srgbClr val="FFFFFF"/>
                </a:solidFill>
                <a:latin typeface="Verdana" pitchFamily="34" charset="0"/>
                <a:ea typeface="MS PGothic" pitchFamily="34" charset="-128"/>
              </a:endParaRPr>
            </a:p>
          </p:txBody>
        </p:sp>
        <p:sp>
          <p:nvSpPr>
            <p:cNvPr id="35989" name="Oval 382"/>
            <p:cNvSpPr>
              <a:spLocks noChangeArrowheads="1"/>
            </p:cNvSpPr>
            <p:nvPr/>
          </p:nvSpPr>
          <p:spPr bwMode="white">
            <a:xfrm>
              <a:off x="129" y="2929"/>
              <a:ext cx="21" cy="28"/>
            </a:xfrm>
            <a:prstGeom prst="ellipse">
              <a:avLst/>
            </a:prstGeom>
            <a:solidFill>
              <a:schemeClr val="tx1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defTabSz="816306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000" b="0" dirty="0">
                <a:solidFill>
                  <a:srgbClr val="FFFFFF"/>
                </a:solidFill>
                <a:latin typeface="Verdana" pitchFamily="34" charset="0"/>
                <a:ea typeface="MS PGothic" pitchFamily="34" charset="-128"/>
              </a:endParaRPr>
            </a:p>
          </p:txBody>
        </p:sp>
        <p:sp>
          <p:nvSpPr>
            <p:cNvPr id="35990" name="Line 383"/>
            <p:cNvSpPr>
              <a:spLocks noChangeShapeType="1"/>
            </p:cNvSpPr>
            <p:nvPr/>
          </p:nvSpPr>
          <p:spPr bwMode="white">
            <a:xfrm>
              <a:off x="98" y="2984"/>
              <a:ext cx="51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prstDash val="sysDot"/>
              <a:round/>
              <a:headEnd/>
              <a:tailEnd/>
            </a:ln>
          </p:spPr>
          <p:txBody>
            <a:bodyPr/>
            <a:lstStyle/>
            <a:p>
              <a:pPr defTabSz="816306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625" b="0">
                <a:solidFill>
                  <a:srgbClr val="777777"/>
                </a:solidFill>
                <a:latin typeface="Arial"/>
              </a:endParaRPr>
            </a:p>
          </p:txBody>
        </p:sp>
      </p:grpSp>
      <p:grpSp>
        <p:nvGrpSpPr>
          <p:cNvPr id="283" name="Group 522"/>
          <p:cNvGrpSpPr>
            <a:grpSpLocks/>
          </p:cNvGrpSpPr>
          <p:nvPr/>
        </p:nvGrpSpPr>
        <p:grpSpPr bwMode="auto">
          <a:xfrm>
            <a:off x="6882109" y="4325541"/>
            <a:ext cx="339879" cy="364331"/>
            <a:chOff x="4" y="2581"/>
            <a:chExt cx="222" cy="219"/>
          </a:xfrm>
        </p:grpSpPr>
        <p:grpSp>
          <p:nvGrpSpPr>
            <p:cNvPr id="284" name="Group 523"/>
            <p:cNvGrpSpPr>
              <a:grpSpLocks/>
            </p:cNvGrpSpPr>
            <p:nvPr/>
          </p:nvGrpSpPr>
          <p:grpSpPr bwMode="auto">
            <a:xfrm flipV="1">
              <a:off x="4" y="2637"/>
              <a:ext cx="222" cy="169"/>
              <a:chOff x="144" y="1152"/>
              <a:chExt cx="336" cy="168"/>
            </a:xfrm>
          </p:grpSpPr>
          <p:sp>
            <p:nvSpPr>
              <p:cNvPr id="35981" name="Line 524"/>
              <p:cNvSpPr>
                <a:spLocks noChangeShapeType="1"/>
              </p:cNvSpPr>
              <p:nvPr/>
            </p:nvSpPr>
            <p:spPr bwMode="white">
              <a:xfrm flipH="1">
                <a:off x="164" y="1185"/>
                <a:ext cx="307" cy="96"/>
              </a:xfrm>
              <a:prstGeom prst="line">
                <a:avLst/>
              </a:prstGeom>
              <a:noFill/>
              <a:ln w="444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816306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625" b="0">
                  <a:solidFill>
                    <a:srgbClr val="777777"/>
                  </a:solidFill>
                  <a:latin typeface="Arial"/>
                </a:endParaRPr>
              </a:p>
            </p:txBody>
          </p:sp>
          <p:sp>
            <p:nvSpPr>
              <p:cNvPr id="35982" name="Oval 525"/>
              <p:cNvSpPr>
                <a:spLocks noChangeArrowheads="1"/>
              </p:cNvSpPr>
              <p:nvPr/>
            </p:nvSpPr>
            <p:spPr bwMode="white">
              <a:xfrm>
                <a:off x="429" y="1152"/>
                <a:ext cx="51" cy="72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 rot="10800000" wrap="none" anchor="ctr"/>
              <a:lstStyle/>
              <a:p>
                <a:pPr defTabSz="816306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000" b="0" dirty="0">
                  <a:solidFill>
                    <a:srgbClr val="FFFFFF"/>
                  </a:solidFill>
                  <a:latin typeface="Verdana" pitchFamily="34" charset="0"/>
                  <a:ea typeface="MS PGothic" pitchFamily="34" charset="-128"/>
                </a:endParaRPr>
              </a:p>
            </p:txBody>
          </p:sp>
          <p:sp>
            <p:nvSpPr>
              <p:cNvPr id="35983" name="Oval 526"/>
              <p:cNvSpPr>
                <a:spLocks noChangeArrowheads="1"/>
              </p:cNvSpPr>
              <p:nvPr/>
            </p:nvSpPr>
            <p:spPr bwMode="white">
              <a:xfrm>
                <a:off x="144" y="1248"/>
                <a:ext cx="47" cy="72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 rot="10800000" wrap="none" anchor="ctr"/>
              <a:lstStyle/>
              <a:p>
                <a:pPr defTabSz="816306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000" b="0" dirty="0">
                  <a:solidFill>
                    <a:srgbClr val="FFFFFF"/>
                  </a:solidFill>
                  <a:latin typeface="Verdana" pitchFamily="34" charset="0"/>
                  <a:ea typeface="MS PGothic" pitchFamily="34" charset="-128"/>
                </a:endParaRPr>
              </a:p>
            </p:txBody>
          </p:sp>
        </p:grpSp>
        <p:grpSp>
          <p:nvGrpSpPr>
            <p:cNvPr id="285" name="Group 527"/>
            <p:cNvGrpSpPr>
              <a:grpSpLocks/>
            </p:cNvGrpSpPr>
            <p:nvPr/>
          </p:nvGrpSpPr>
          <p:grpSpPr bwMode="auto">
            <a:xfrm>
              <a:off x="4" y="2624"/>
              <a:ext cx="222" cy="169"/>
              <a:chOff x="144" y="1152"/>
              <a:chExt cx="336" cy="168"/>
            </a:xfrm>
          </p:grpSpPr>
          <p:sp>
            <p:nvSpPr>
              <p:cNvPr id="35978" name="Line 528"/>
              <p:cNvSpPr>
                <a:spLocks noChangeShapeType="1"/>
              </p:cNvSpPr>
              <p:nvPr/>
            </p:nvSpPr>
            <p:spPr bwMode="white">
              <a:xfrm flipH="1">
                <a:off x="164" y="1185"/>
                <a:ext cx="307" cy="96"/>
              </a:xfrm>
              <a:prstGeom prst="line">
                <a:avLst/>
              </a:prstGeom>
              <a:noFill/>
              <a:ln w="444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816306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625" b="0">
                  <a:solidFill>
                    <a:srgbClr val="777777"/>
                  </a:solidFill>
                  <a:latin typeface="Arial"/>
                </a:endParaRPr>
              </a:p>
            </p:txBody>
          </p:sp>
          <p:sp>
            <p:nvSpPr>
              <p:cNvPr id="35979" name="Oval 529"/>
              <p:cNvSpPr>
                <a:spLocks noChangeArrowheads="1"/>
              </p:cNvSpPr>
              <p:nvPr/>
            </p:nvSpPr>
            <p:spPr bwMode="white">
              <a:xfrm>
                <a:off x="429" y="1152"/>
                <a:ext cx="51" cy="72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defTabSz="816306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000" b="0" dirty="0">
                  <a:solidFill>
                    <a:srgbClr val="FFFFFF"/>
                  </a:solidFill>
                  <a:latin typeface="Verdana" pitchFamily="34" charset="0"/>
                  <a:ea typeface="MS PGothic" pitchFamily="34" charset="-128"/>
                </a:endParaRPr>
              </a:p>
            </p:txBody>
          </p:sp>
          <p:sp>
            <p:nvSpPr>
              <p:cNvPr id="35980" name="Oval 530"/>
              <p:cNvSpPr>
                <a:spLocks noChangeArrowheads="1"/>
              </p:cNvSpPr>
              <p:nvPr/>
            </p:nvSpPr>
            <p:spPr bwMode="white">
              <a:xfrm>
                <a:off x="144" y="1248"/>
                <a:ext cx="47" cy="72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defTabSz="816306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000" b="0" dirty="0">
                  <a:solidFill>
                    <a:srgbClr val="FFFFFF"/>
                  </a:solidFill>
                  <a:latin typeface="Verdana" pitchFamily="34" charset="0"/>
                  <a:ea typeface="MS PGothic" pitchFamily="34" charset="-128"/>
                </a:endParaRPr>
              </a:p>
            </p:txBody>
          </p:sp>
        </p:grpSp>
        <p:sp>
          <p:nvSpPr>
            <p:cNvPr id="35973" name="Oval 531"/>
            <p:cNvSpPr>
              <a:spLocks noChangeArrowheads="1"/>
            </p:cNvSpPr>
            <p:nvPr/>
          </p:nvSpPr>
          <p:spPr bwMode="white">
            <a:xfrm>
              <a:off x="76" y="2654"/>
              <a:ext cx="73" cy="146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defTabSz="816306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000" b="0" dirty="0">
                <a:solidFill>
                  <a:srgbClr val="FFFFFF"/>
                </a:solidFill>
                <a:latin typeface="Verdana" pitchFamily="34" charset="0"/>
                <a:ea typeface="MS PGothic" pitchFamily="34" charset="-128"/>
              </a:endParaRPr>
            </a:p>
          </p:txBody>
        </p:sp>
        <p:sp>
          <p:nvSpPr>
            <p:cNvPr id="35974" name="Oval 532"/>
            <p:cNvSpPr>
              <a:spLocks noChangeArrowheads="1"/>
            </p:cNvSpPr>
            <p:nvPr/>
          </p:nvSpPr>
          <p:spPr bwMode="white">
            <a:xfrm>
              <a:off x="50" y="2581"/>
              <a:ext cx="127" cy="146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defTabSz="816306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000" b="0" dirty="0">
                <a:solidFill>
                  <a:srgbClr val="FFFFFF"/>
                </a:solidFill>
                <a:latin typeface="Verdana" pitchFamily="34" charset="0"/>
                <a:ea typeface="MS PGothic" pitchFamily="34" charset="-128"/>
              </a:endParaRPr>
            </a:p>
          </p:txBody>
        </p:sp>
        <p:sp>
          <p:nvSpPr>
            <p:cNvPr id="35975" name="Oval 533"/>
            <p:cNvSpPr>
              <a:spLocks noChangeArrowheads="1"/>
            </p:cNvSpPr>
            <p:nvPr/>
          </p:nvSpPr>
          <p:spPr bwMode="white">
            <a:xfrm>
              <a:off x="76" y="2630"/>
              <a:ext cx="32" cy="48"/>
            </a:xfrm>
            <a:prstGeom prst="ellipse">
              <a:avLst/>
            </a:prstGeom>
            <a:solidFill>
              <a:schemeClr val="tx1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defTabSz="816306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000" b="0" dirty="0">
                <a:solidFill>
                  <a:srgbClr val="FFFFFF"/>
                </a:solidFill>
                <a:latin typeface="Verdana" pitchFamily="34" charset="0"/>
                <a:ea typeface="MS PGothic" pitchFamily="34" charset="-128"/>
              </a:endParaRPr>
            </a:p>
          </p:txBody>
        </p:sp>
        <p:sp>
          <p:nvSpPr>
            <p:cNvPr id="35976" name="Oval 534"/>
            <p:cNvSpPr>
              <a:spLocks noChangeArrowheads="1"/>
            </p:cNvSpPr>
            <p:nvPr/>
          </p:nvSpPr>
          <p:spPr bwMode="white">
            <a:xfrm>
              <a:off x="122" y="2630"/>
              <a:ext cx="31" cy="48"/>
            </a:xfrm>
            <a:prstGeom prst="ellipse">
              <a:avLst/>
            </a:prstGeom>
            <a:solidFill>
              <a:schemeClr val="tx1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defTabSz="816306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000" b="0" dirty="0">
                <a:solidFill>
                  <a:srgbClr val="FFFFFF"/>
                </a:solidFill>
                <a:latin typeface="Verdana" pitchFamily="34" charset="0"/>
                <a:ea typeface="MS PGothic" pitchFamily="34" charset="-128"/>
              </a:endParaRPr>
            </a:p>
          </p:txBody>
        </p:sp>
        <p:sp>
          <p:nvSpPr>
            <p:cNvPr id="35977" name="Line 535"/>
            <p:cNvSpPr>
              <a:spLocks noChangeShapeType="1"/>
            </p:cNvSpPr>
            <p:nvPr/>
          </p:nvSpPr>
          <p:spPr bwMode="white">
            <a:xfrm>
              <a:off x="86" y="2727"/>
              <a:ext cx="63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prstDash val="sysDot"/>
              <a:round/>
              <a:headEnd/>
              <a:tailEnd/>
            </a:ln>
          </p:spPr>
          <p:txBody>
            <a:bodyPr/>
            <a:lstStyle/>
            <a:p>
              <a:pPr defTabSz="816306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625" b="0">
                <a:solidFill>
                  <a:srgbClr val="777777"/>
                </a:solidFill>
                <a:latin typeface="Arial"/>
              </a:endParaRPr>
            </a:p>
          </p:txBody>
        </p:sp>
      </p:grpSp>
      <p:grpSp>
        <p:nvGrpSpPr>
          <p:cNvPr id="286" name="Group 370"/>
          <p:cNvGrpSpPr>
            <a:grpSpLocks/>
          </p:cNvGrpSpPr>
          <p:nvPr/>
        </p:nvGrpSpPr>
        <p:grpSpPr bwMode="auto">
          <a:xfrm>
            <a:off x="6910680" y="4376144"/>
            <a:ext cx="195833" cy="168473"/>
            <a:chOff x="52" y="2901"/>
            <a:chExt cx="145" cy="125"/>
          </a:xfrm>
        </p:grpSpPr>
        <p:grpSp>
          <p:nvGrpSpPr>
            <p:cNvPr id="287" name="Group 371"/>
            <p:cNvGrpSpPr>
              <a:grpSpLocks/>
            </p:cNvGrpSpPr>
            <p:nvPr/>
          </p:nvGrpSpPr>
          <p:grpSpPr bwMode="auto">
            <a:xfrm flipV="1">
              <a:off x="52" y="2937"/>
              <a:ext cx="145" cy="96"/>
              <a:chOff x="144" y="1152"/>
              <a:chExt cx="336" cy="168"/>
            </a:xfrm>
          </p:grpSpPr>
          <p:sp>
            <p:nvSpPr>
              <p:cNvPr id="35968" name="Line 372"/>
              <p:cNvSpPr>
                <a:spLocks noChangeShapeType="1"/>
              </p:cNvSpPr>
              <p:nvPr/>
            </p:nvSpPr>
            <p:spPr bwMode="white">
              <a:xfrm flipH="1">
                <a:off x="164" y="1185"/>
                <a:ext cx="307" cy="96"/>
              </a:xfrm>
              <a:prstGeom prst="line">
                <a:avLst/>
              </a:prstGeom>
              <a:noFill/>
              <a:ln w="444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816306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625" b="0">
                  <a:solidFill>
                    <a:srgbClr val="777777"/>
                  </a:solidFill>
                  <a:latin typeface="Arial"/>
                </a:endParaRPr>
              </a:p>
            </p:txBody>
          </p:sp>
          <p:sp>
            <p:nvSpPr>
              <p:cNvPr id="35969" name="Oval 373"/>
              <p:cNvSpPr>
                <a:spLocks noChangeArrowheads="1"/>
              </p:cNvSpPr>
              <p:nvPr/>
            </p:nvSpPr>
            <p:spPr bwMode="white">
              <a:xfrm>
                <a:off x="429" y="1152"/>
                <a:ext cx="51" cy="72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 rot="10800000" wrap="none" anchor="ctr"/>
              <a:lstStyle/>
              <a:p>
                <a:pPr defTabSz="816306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000" b="0" dirty="0">
                  <a:solidFill>
                    <a:srgbClr val="FFFFFF"/>
                  </a:solidFill>
                  <a:latin typeface="Verdana" pitchFamily="34" charset="0"/>
                  <a:ea typeface="MS PGothic" pitchFamily="34" charset="-128"/>
                </a:endParaRPr>
              </a:p>
            </p:txBody>
          </p:sp>
          <p:sp>
            <p:nvSpPr>
              <p:cNvPr id="35970" name="Oval 374"/>
              <p:cNvSpPr>
                <a:spLocks noChangeArrowheads="1"/>
              </p:cNvSpPr>
              <p:nvPr/>
            </p:nvSpPr>
            <p:spPr bwMode="white">
              <a:xfrm>
                <a:off x="144" y="1248"/>
                <a:ext cx="47" cy="72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 rot="10800000" wrap="none" anchor="ctr"/>
              <a:lstStyle/>
              <a:p>
                <a:pPr defTabSz="816306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000" b="0" dirty="0">
                  <a:solidFill>
                    <a:srgbClr val="FFFFFF"/>
                  </a:solidFill>
                  <a:latin typeface="Verdana" pitchFamily="34" charset="0"/>
                  <a:ea typeface="MS PGothic" pitchFamily="34" charset="-128"/>
                </a:endParaRPr>
              </a:p>
            </p:txBody>
          </p:sp>
        </p:grpSp>
        <p:grpSp>
          <p:nvGrpSpPr>
            <p:cNvPr id="36322" name="Group 375"/>
            <p:cNvGrpSpPr>
              <a:grpSpLocks/>
            </p:cNvGrpSpPr>
            <p:nvPr/>
          </p:nvGrpSpPr>
          <p:grpSpPr bwMode="auto">
            <a:xfrm>
              <a:off x="52" y="2922"/>
              <a:ext cx="145" cy="96"/>
              <a:chOff x="144" y="1152"/>
              <a:chExt cx="336" cy="168"/>
            </a:xfrm>
          </p:grpSpPr>
          <p:sp>
            <p:nvSpPr>
              <p:cNvPr id="35965" name="Line 376"/>
              <p:cNvSpPr>
                <a:spLocks noChangeShapeType="1"/>
              </p:cNvSpPr>
              <p:nvPr/>
            </p:nvSpPr>
            <p:spPr bwMode="white">
              <a:xfrm flipH="1">
                <a:off x="164" y="1185"/>
                <a:ext cx="307" cy="96"/>
              </a:xfrm>
              <a:prstGeom prst="line">
                <a:avLst/>
              </a:prstGeom>
              <a:noFill/>
              <a:ln w="444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816306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625" b="0">
                  <a:solidFill>
                    <a:srgbClr val="777777"/>
                  </a:solidFill>
                  <a:latin typeface="Arial"/>
                </a:endParaRPr>
              </a:p>
            </p:txBody>
          </p:sp>
          <p:sp>
            <p:nvSpPr>
              <p:cNvPr id="35966" name="Oval 377"/>
              <p:cNvSpPr>
                <a:spLocks noChangeArrowheads="1"/>
              </p:cNvSpPr>
              <p:nvPr/>
            </p:nvSpPr>
            <p:spPr bwMode="white">
              <a:xfrm>
                <a:off x="429" y="1152"/>
                <a:ext cx="51" cy="72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defTabSz="816306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000" b="0" dirty="0">
                  <a:solidFill>
                    <a:srgbClr val="FFFFFF"/>
                  </a:solidFill>
                  <a:latin typeface="Verdana" pitchFamily="34" charset="0"/>
                  <a:ea typeface="MS PGothic" pitchFamily="34" charset="-128"/>
                </a:endParaRPr>
              </a:p>
            </p:txBody>
          </p:sp>
          <p:sp>
            <p:nvSpPr>
              <p:cNvPr id="35967" name="Oval 378"/>
              <p:cNvSpPr>
                <a:spLocks noChangeArrowheads="1"/>
              </p:cNvSpPr>
              <p:nvPr/>
            </p:nvSpPr>
            <p:spPr bwMode="white">
              <a:xfrm>
                <a:off x="144" y="1248"/>
                <a:ext cx="47" cy="72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defTabSz="816306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000" b="0" dirty="0">
                  <a:solidFill>
                    <a:srgbClr val="FFFFFF"/>
                  </a:solidFill>
                  <a:latin typeface="Verdana" pitchFamily="34" charset="0"/>
                  <a:ea typeface="MS PGothic" pitchFamily="34" charset="-128"/>
                </a:endParaRPr>
              </a:p>
            </p:txBody>
          </p:sp>
        </p:grpSp>
        <p:sp>
          <p:nvSpPr>
            <p:cNvPr id="35960" name="Oval 379"/>
            <p:cNvSpPr>
              <a:spLocks noChangeArrowheads="1"/>
            </p:cNvSpPr>
            <p:nvPr/>
          </p:nvSpPr>
          <p:spPr bwMode="white">
            <a:xfrm>
              <a:off x="99" y="2943"/>
              <a:ext cx="48" cy="83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defTabSz="816306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000" b="0" dirty="0">
                <a:solidFill>
                  <a:srgbClr val="FFFFFF"/>
                </a:solidFill>
                <a:latin typeface="Verdana" pitchFamily="34" charset="0"/>
                <a:ea typeface="MS PGothic" pitchFamily="34" charset="-128"/>
              </a:endParaRPr>
            </a:p>
          </p:txBody>
        </p:sp>
        <p:sp>
          <p:nvSpPr>
            <p:cNvPr id="35961" name="Oval 380"/>
            <p:cNvSpPr>
              <a:spLocks noChangeArrowheads="1"/>
            </p:cNvSpPr>
            <p:nvPr/>
          </p:nvSpPr>
          <p:spPr bwMode="white">
            <a:xfrm>
              <a:off x="82" y="2901"/>
              <a:ext cx="83" cy="83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defTabSz="816306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000" b="0" dirty="0">
                <a:solidFill>
                  <a:srgbClr val="FFFFFF"/>
                </a:solidFill>
                <a:latin typeface="Verdana" pitchFamily="34" charset="0"/>
                <a:ea typeface="MS PGothic" pitchFamily="34" charset="-128"/>
              </a:endParaRPr>
            </a:p>
          </p:txBody>
        </p:sp>
        <p:sp>
          <p:nvSpPr>
            <p:cNvPr id="35962" name="Oval 381"/>
            <p:cNvSpPr>
              <a:spLocks noChangeArrowheads="1"/>
            </p:cNvSpPr>
            <p:nvPr/>
          </p:nvSpPr>
          <p:spPr bwMode="white">
            <a:xfrm>
              <a:off x="99" y="2929"/>
              <a:ext cx="21" cy="28"/>
            </a:xfrm>
            <a:prstGeom prst="ellipse">
              <a:avLst/>
            </a:prstGeom>
            <a:solidFill>
              <a:schemeClr val="tx1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defTabSz="816306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000" b="0" dirty="0">
                <a:solidFill>
                  <a:srgbClr val="FFFFFF"/>
                </a:solidFill>
                <a:latin typeface="Verdana" pitchFamily="34" charset="0"/>
                <a:ea typeface="MS PGothic" pitchFamily="34" charset="-128"/>
              </a:endParaRPr>
            </a:p>
          </p:txBody>
        </p:sp>
        <p:sp>
          <p:nvSpPr>
            <p:cNvPr id="35963" name="Oval 382"/>
            <p:cNvSpPr>
              <a:spLocks noChangeArrowheads="1"/>
            </p:cNvSpPr>
            <p:nvPr/>
          </p:nvSpPr>
          <p:spPr bwMode="white">
            <a:xfrm>
              <a:off x="129" y="2929"/>
              <a:ext cx="21" cy="28"/>
            </a:xfrm>
            <a:prstGeom prst="ellipse">
              <a:avLst/>
            </a:prstGeom>
            <a:solidFill>
              <a:schemeClr val="tx1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defTabSz="816306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000" b="0" dirty="0">
                <a:solidFill>
                  <a:srgbClr val="FFFFFF"/>
                </a:solidFill>
                <a:latin typeface="Verdana" pitchFamily="34" charset="0"/>
                <a:ea typeface="MS PGothic" pitchFamily="34" charset="-128"/>
              </a:endParaRPr>
            </a:p>
          </p:txBody>
        </p:sp>
        <p:sp>
          <p:nvSpPr>
            <p:cNvPr id="35964" name="Line 383"/>
            <p:cNvSpPr>
              <a:spLocks noChangeShapeType="1"/>
            </p:cNvSpPr>
            <p:nvPr/>
          </p:nvSpPr>
          <p:spPr bwMode="white">
            <a:xfrm>
              <a:off x="98" y="2984"/>
              <a:ext cx="51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prstDash val="sysDot"/>
              <a:round/>
              <a:headEnd/>
              <a:tailEnd/>
            </a:ln>
          </p:spPr>
          <p:txBody>
            <a:bodyPr/>
            <a:lstStyle/>
            <a:p>
              <a:pPr defTabSz="816306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625" b="0">
                <a:solidFill>
                  <a:srgbClr val="777777"/>
                </a:solidFill>
                <a:latin typeface="Arial"/>
              </a:endParaRPr>
            </a:p>
          </p:txBody>
        </p:sp>
      </p:grpSp>
      <p:sp>
        <p:nvSpPr>
          <p:cNvPr id="552" name="Line 183"/>
          <p:cNvSpPr>
            <a:spLocks noChangeShapeType="1"/>
          </p:cNvSpPr>
          <p:nvPr/>
        </p:nvSpPr>
        <p:spPr bwMode="auto">
          <a:xfrm flipH="1">
            <a:off x="5340448" y="4492229"/>
            <a:ext cx="179761" cy="10096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390" y="752"/>
              </a:cxn>
            </a:cxnLst>
            <a:rect l="0" t="0" r="r" b="b"/>
            <a:pathLst>
              <a:path w="2390" h="752">
                <a:moveTo>
                  <a:pt x="0" y="0"/>
                </a:moveTo>
                <a:lnTo>
                  <a:pt x="2390" y="752"/>
                </a:lnTo>
              </a:path>
            </a:pathLst>
          </a:custGeom>
          <a:noFill/>
          <a:ln w="76200">
            <a:solidFill>
              <a:srgbClr val="339966"/>
            </a:solidFill>
            <a:prstDash val="sysDot"/>
            <a:round/>
            <a:headEnd/>
            <a:tailEnd/>
          </a:ln>
          <a:effectLst>
            <a:outerShdw dist="25400" dir="5400000" algn="ctr" rotWithShape="0">
              <a:srgbClr val="000000">
                <a:alpha val="39999"/>
              </a:srgbClr>
            </a:outerShdw>
          </a:effectLst>
        </p:spPr>
        <p:txBody>
          <a:bodyPr wrap="none" lIns="34281" tIns="17140" rIns="34281" bIns="17140" anchor="ctr"/>
          <a:lstStyle/>
          <a:p>
            <a:pPr defTabSz="81626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0" b="0" baseline="-25000" dirty="0">
              <a:solidFill>
                <a:srgbClr val="FFFFFF"/>
              </a:solidFill>
              <a:latin typeface="Verdana" pitchFamily="-65" charset="0"/>
            </a:endParaRPr>
          </a:p>
        </p:txBody>
      </p:sp>
      <p:sp>
        <p:nvSpPr>
          <p:cNvPr id="553" name="Line 183"/>
          <p:cNvSpPr>
            <a:spLocks noChangeShapeType="1"/>
          </p:cNvSpPr>
          <p:nvPr/>
        </p:nvSpPr>
        <p:spPr bwMode="auto">
          <a:xfrm>
            <a:off x="5641637" y="4504731"/>
            <a:ext cx="1288089" cy="602456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390" y="752"/>
              </a:cxn>
            </a:cxnLst>
            <a:rect l="0" t="0" r="r" b="b"/>
            <a:pathLst>
              <a:path w="2390" h="752">
                <a:moveTo>
                  <a:pt x="0" y="0"/>
                </a:moveTo>
                <a:lnTo>
                  <a:pt x="2390" y="752"/>
                </a:lnTo>
              </a:path>
            </a:pathLst>
          </a:custGeom>
          <a:noFill/>
          <a:ln w="76200">
            <a:solidFill>
              <a:srgbClr val="339966"/>
            </a:solidFill>
            <a:prstDash val="sysDot"/>
            <a:round/>
            <a:headEnd/>
            <a:tailEnd/>
          </a:ln>
          <a:effectLst>
            <a:outerShdw dist="25400" dir="5400000" algn="ctr" rotWithShape="0">
              <a:srgbClr val="000000">
                <a:alpha val="39999"/>
              </a:srgbClr>
            </a:outerShdw>
          </a:effectLst>
        </p:spPr>
        <p:txBody>
          <a:bodyPr wrap="none" lIns="34281" tIns="17140" rIns="34281" bIns="17140" anchor="ctr"/>
          <a:lstStyle/>
          <a:p>
            <a:pPr defTabSz="81626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0" b="0" baseline="-25000" dirty="0">
              <a:solidFill>
                <a:srgbClr val="FFFFFF"/>
              </a:solidFill>
              <a:latin typeface="Verdana" pitchFamily="-65" charset="0"/>
            </a:endParaRPr>
          </a:p>
        </p:txBody>
      </p:sp>
      <p:sp>
        <p:nvSpPr>
          <p:cNvPr id="554" name="Line 183"/>
          <p:cNvSpPr>
            <a:spLocks noChangeShapeType="1"/>
          </p:cNvSpPr>
          <p:nvPr/>
        </p:nvSpPr>
        <p:spPr bwMode="auto">
          <a:xfrm flipH="1">
            <a:off x="2504154" y="4524971"/>
            <a:ext cx="1381540" cy="582216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390" y="752"/>
              </a:cxn>
            </a:cxnLst>
            <a:rect l="0" t="0" r="r" b="b"/>
            <a:pathLst>
              <a:path w="2390" h="752">
                <a:moveTo>
                  <a:pt x="0" y="0"/>
                </a:moveTo>
                <a:lnTo>
                  <a:pt x="2390" y="752"/>
                </a:lnTo>
              </a:path>
            </a:pathLst>
          </a:custGeom>
          <a:noFill/>
          <a:ln w="76200">
            <a:solidFill>
              <a:srgbClr val="339966"/>
            </a:solidFill>
            <a:prstDash val="sysDot"/>
            <a:round/>
            <a:headEnd/>
            <a:tailEnd/>
          </a:ln>
          <a:effectLst>
            <a:outerShdw dist="25400" dir="5400000" algn="ctr" rotWithShape="0">
              <a:srgbClr val="000000">
                <a:alpha val="39999"/>
              </a:srgbClr>
            </a:outerShdw>
          </a:effectLst>
        </p:spPr>
        <p:txBody>
          <a:bodyPr wrap="none" lIns="34281" tIns="17140" rIns="34281" bIns="17140" anchor="ctr"/>
          <a:lstStyle/>
          <a:p>
            <a:pPr defTabSz="81626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0" b="0" baseline="-25000" dirty="0">
              <a:solidFill>
                <a:srgbClr val="FFFFFF"/>
              </a:solidFill>
              <a:latin typeface="Verdana" pitchFamily="-65" charset="0"/>
            </a:endParaRPr>
          </a:p>
        </p:txBody>
      </p:sp>
      <p:sp>
        <p:nvSpPr>
          <p:cNvPr id="555" name="Line 183"/>
          <p:cNvSpPr>
            <a:spLocks noChangeShapeType="1"/>
          </p:cNvSpPr>
          <p:nvPr/>
        </p:nvSpPr>
        <p:spPr bwMode="auto">
          <a:xfrm>
            <a:off x="6883298" y="3221237"/>
            <a:ext cx="888091" cy="597694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390" y="752"/>
              </a:cxn>
            </a:cxnLst>
            <a:rect l="0" t="0" r="r" b="b"/>
            <a:pathLst>
              <a:path w="2390" h="752">
                <a:moveTo>
                  <a:pt x="0" y="0"/>
                </a:moveTo>
                <a:lnTo>
                  <a:pt x="2390" y="752"/>
                </a:lnTo>
              </a:path>
            </a:pathLst>
          </a:custGeom>
          <a:noFill/>
          <a:ln w="76200">
            <a:solidFill>
              <a:srgbClr val="339966"/>
            </a:solidFill>
            <a:prstDash val="sysDot"/>
            <a:round/>
            <a:headEnd/>
            <a:tailEnd/>
          </a:ln>
          <a:effectLst>
            <a:outerShdw dist="25400" dir="5400000" algn="ctr" rotWithShape="0">
              <a:srgbClr val="000000">
                <a:alpha val="39999"/>
              </a:srgbClr>
            </a:outerShdw>
          </a:effectLst>
        </p:spPr>
        <p:txBody>
          <a:bodyPr wrap="none" lIns="34281" tIns="17140" rIns="34281" bIns="17140" anchor="ctr"/>
          <a:lstStyle/>
          <a:p>
            <a:pPr defTabSz="81626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0" b="0" baseline="-25000" dirty="0">
              <a:solidFill>
                <a:srgbClr val="FFFFFF"/>
              </a:solidFill>
              <a:latin typeface="Verdana" pitchFamily="-65" charset="0"/>
            </a:endParaRPr>
          </a:p>
        </p:txBody>
      </p:sp>
      <p:sp>
        <p:nvSpPr>
          <p:cNvPr id="556" name="Line 183"/>
          <p:cNvSpPr>
            <a:spLocks noChangeShapeType="1"/>
          </p:cNvSpPr>
          <p:nvPr/>
        </p:nvSpPr>
        <p:spPr bwMode="auto">
          <a:xfrm>
            <a:off x="5215450" y="1854995"/>
            <a:ext cx="306546" cy="659606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390" y="752"/>
              </a:cxn>
            </a:cxnLst>
            <a:rect l="0" t="0" r="r" b="b"/>
            <a:pathLst>
              <a:path w="2390" h="752">
                <a:moveTo>
                  <a:pt x="0" y="0"/>
                </a:moveTo>
                <a:lnTo>
                  <a:pt x="2390" y="752"/>
                </a:lnTo>
              </a:path>
            </a:pathLst>
          </a:custGeom>
          <a:noFill/>
          <a:ln w="76200">
            <a:solidFill>
              <a:srgbClr val="339966"/>
            </a:solidFill>
            <a:prstDash val="sysDot"/>
            <a:round/>
            <a:headEnd/>
            <a:tailEnd/>
          </a:ln>
          <a:effectLst>
            <a:outerShdw dist="25400" dir="5400000" algn="ctr" rotWithShape="0">
              <a:srgbClr val="000000">
                <a:alpha val="39999"/>
              </a:srgbClr>
            </a:outerShdw>
          </a:effectLst>
        </p:spPr>
        <p:txBody>
          <a:bodyPr wrap="none" lIns="34281" tIns="17140" rIns="34281" bIns="17140" anchor="ctr"/>
          <a:lstStyle/>
          <a:p>
            <a:pPr defTabSz="81626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0" b="0" baseline="-25000" dirty="0">
              <a:solidFill>
                <a:srgbClr val="FFFFFF"/>
              </a:solidFill>
              <a:latin typeface="Verdana" pitchFamily="-65" charset="0"/>
            </a:endParaRPr>
          </a:p>
        </p:txBody>
      </p:sp>
      <p:sp>
        <p:nvSpPr>
          <p:cNvPr id="558" name="Line 183"/>
          <p:cNvSpPr>
            <a:spLocks noChangeShapeType="1"/>
          </p:cNvSpPr>
          <p:nvPr/>
        </p:nvSpPr>
        <p:spPr bwMode="auto">
          <a:xfrm flipH="1">
            <a:off x="5558304" y="2208015"/>
            <a:ext cx="1153566" cy="259556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390" y="752"/>
              </a:cxn>
            </a:cxnLst>
            <a:rect l="0" t="0" r="r" b="b"/>
            <a:pathLst>
              <a:path w="2390" h="752">
                <a:moveTo>
                  <a:pt x="0" y="0"/>
                </a:moveTo>
                <a:lnTo>
                  <a:pt x="2390" y="752"/>
                </a:lnTo>
              </a:path>
            </a:pathLst>
          </a:custGeom>
          <a:noFill/>
          <a:ln w="76200">
            <a:solidFill>
              <a:srgbClr val="339966"/>
            </a:solidFill>
            <a:prstDash val="sysDot"/>
            <a:round/>
            <a:headEnd/>
            <a:tailEnd/>
          </a:ln>
          <a:effectLst>
            <a:outerShdw dist="25400" dir="5400000" algn="ctr" rotWithShape="0">
              <a:srgbClr val="000000">
                <a:alpha val="39999"/>
              </a:srgbClr>
            </a:outerShdw>
          </a:effectLst>
        </p:spPr>
        <p:txBody>
          <a:bodyPr wrap="none" lIns="34281" tIns="17140" rIns="34281" bIns="17140" anchor="ctr"/>
          <a:lstStyle/>
          <a:p>
            <a:pPr defTabSz="81626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0" b="0" baseline="-25000" dirty="0">
              <a:solidFill>
                <a:srgbClr val="FFFFFF"/>
              </a:solidFill>
              <a:latin typeface="Verdana" pitchFamily="-65" charset="0"/>
            </a:endParaRPr>
          </a:p>
        </p:txBody>
      </p:sp>
      <p:sp>
        <p:nvSpPr>
          <p:cNvPr id="559" name="Line 183"/>
          <p:cNvSpPr>
            <a:spLocks noChangeShapeType="1"/>
          </p:cNvSpPr>
          <p:nvPr/>
        </p:nvSpPr>
        <p:spPr bwMode="auto">
          <a:xfrm>
            <a:off x="3075579" y="2145506"/>
            <a:ext cx="664878" cy="39528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390" y="752"/>
              </a:cxn>
            </a:cxnLst>
            <a:rect l="0" t="0" r="r" b="b"/>
            <a:pathLst>
              <a:path w="2390" h="752">
                <a:moveTo>
                  <a:pt x="0" y="0"/>
                </a:moveTo>
                <a:lnTo>
                  <a:pt x="2390" y="752"/>
                </a:lnTo>
              </a:path>
            </a:pathLst>
          </a:custGeom>
          <a:noFill/>
          <a:ln w="76200">
            <a:solidFill>
              <a:srgbClr val="339966"/>
            </a:solidFill>
            <a:prstDash val="sysDot"/>
            <a:round/>
            <a:headEnd/>
            <a:tailEnd/>
          </a:ln>
          <a:effectLst>
            <a:outerShdw dist="25400" dir="5400000" algn="ctr" rotWithShape="0">
              <a:srgbClr val="000000">
                <a:alpha val="39999"/>
              </a:srgbClr>
            </a:outerShdw>
          </a:effectLst>
        </p:spPr>
        <p:txBody>
          <a:bodyPr wrap="none" lIns="34281" tIns="17140" rIns="34281" bIns="17140" anchor="ctr"/>
          <a:lstStyle/>
          <a:p>
            <a:pPr defTabSz="81626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0" b="0" baseline="-25000" dirty="0">
              <a:solidFill>
                <a:srgbClr val="FFFFFF"/>
              </a:solidFill>
              <a:latin typeface="Verdana" pitchFamily="-65" charset="0"/>
            </a:endParaRPr>
          </a:p>
        </p:txBody>
      </p:sp>
      <p:pic>
        <p:nvPicPr>
          <p:cNvPr id="35910" name="Picture 35" descr="End_User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789846" y="4890494"/>
            <a:ext cx="416664" cy="4167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6323" name="Group 545"/>
          <p:cNvGrpSpPr>
            <a:grpSpLocks/>
          </p:cNvGrpSpPr>
          <p:nvPr/>
        </p:nvGrpSpPr>
        <p:grpSpPr bwMode="auto">
          <a:xfrm>
            <a:off x="6685681" y="4788694"/>
            <a:ext cx="614283" cy="614363"/>
            <a:chOff x="19770438" y="6161089"/>
            <a:chExt cx="3879272" cy="3879272"/>
          </a:xfrm>
        </p:grpSpPr>
        <p:pic>
          <p:nvPicPr>
            <p:cNvPr id="35956" name="Picture 546" descr="End_User-green.png"/>
            <p:cNvPicPr>
              <a:picLocks noChangeAspect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9770438" y="6161089"/>
              <a:ext cx="3879272" cy="38792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5957" name="Picture 547" descr="site1.png"/>
            <p:cNvPicPr>
              <a:picLocks noChangeAspect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20393891" y="6774874"/>
              <a:ext cx="2743200" cy="2743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35912" name="Picture 35" descr="End_User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90450" y="5306021"/>
            <a:ext cx="416664" cy="4167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6335" name="Group 542"/>
          <p:cNvGrpSpPr>
            <a:grpSpLocks/>
          </p:cNvGrpSpPr>
          <p:nvPr/>
        </p:nvGrpSpPr>
        <p:grpSpPr bwMode="auto">
          <a:xfrm>
            <a:off x="4981522" y="5204224"/>
            <a:ext cx="614878" cy="614958"/>
            <a:chOff x="19770438" y="6161089"/>
            <a:chExt cx="3879272" cy="3879272"/>
          </a:xfrm>
        </p:grpSpPr>
        <p:pic>
          <p:nvPicPr>
            <p:cNvPr id="35954" name="Picture 543" descr="End_User-green.png"/>
            <p:cNvPicPr>
              <a:picLocks noChangeAspect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9770438" y="6161089"/>
              <a:ext cx="3879272" cy="38792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5955" name="Picture 544" descr="site1.png"/>
            <p:cNvPicPr>
              <a:picLocks noChangeAspect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20393891" y="6774874"/>
              <a:ext cx="2743200" cy="2743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35914" name="Picture 35" descr="End_User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177966" y="4839296"/>
            <a:ext cx="416664" cy="4167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6336" name="Group 539"/>
          <p:cNvGrpSpPr>
            <a:grpSpLocks/>
          </p:cNvGrpSpPr>
          <p:nvPr/>
        </p:nvGrpSpPr>
        <p:grpSpPr bwMode="auto">
          <a:xfrm>
            <a:off x="2072609" y="4736902"/>
            <a:ext cx="614878" cy="614363"/>
            <a:chOff x="19770438" y="6161089"/>
            <a:chExt cx="3879272" cy="3879272"/>
          </a:xfrm>
        </p:grpSpPr>
        <p:pic>
          <p:nvPicPr>
            <p:cNvPr id="35952" name="Picture 540" descr="End_User-green.png"/>
            <p:cNvPicPr>
              <a:picLocks noChangeAspect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9770438" y="6161089"/>
              <a:ext cx="3879272" cy="38792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5953" name="Picture 541" descr="site1.png"/>
            <p:cNvPicPr>
              <a:picLocks noChangeAspect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20393891" y="6774874"/>
              <a:ext cx="2743200" cy="2743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35916" name="Picture 35" descr="End_User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887486" y="1840112"/>
            <a:ext cx="416664" cy="4167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6348" name="Group 523"/>
          <p:cNvGrpSpPr>
            <a:grpSpLocks/>
          </p:cNvGrpSpPr>
          <p:nvPr/>
        </p:nvGrpSpPr>
        <p:grpSpPr bwMode="auto">
          <a:xfrm>
            <a:off x="2784511" y="1738908"/>
            <a:ext cx="614283" cy="614363"/>
            <a:chOff x="19770438" y="6161089"/>
            <a:chExt cx="3879272" cy="3879272"/>
          </a:xfrm>
        </p:grpSpPr>
        <p:pic>
          <p:nvPicPr>
            <p:cNvPr id="35950" name="Picture 524" descr="End_User-green.png"/>
            <p:cNvPicPr>
              <a:picLocks noChangeAspect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9770438" y="6161089"/>
              <a:ext cx="3879272" cy="38792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5951" name="Picture 525" descr="site1.png"/>
            <p:cNvPicPr>
              <a:picLocks noChangeAspect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20393891" y="6774874"/>
              <a:ext cx="2743200" cy="2743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35918" name="Picture 35" descr="End_User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66046" y="1578175"/>
            <a:ext cx="416664" cy="4167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6349" name="Group 526"/>
          <p:cNvGrpSpPr>
            <a:grpSpLocks/>
          </p:cNvGrpSpPr>
          <p:nvPr/>
        </p:nvGrpSpPr>
        <p:grpSpPr bwMode="auto">
          <a:xfrm>
            <a:off x="4961286" y="1453158"/>
            <a:ext cx="614283" cy="614363"/>
            <a:chOff x="19770438" y="6161089"/>
            <a:chExt cx="3879272" cy="3879272"/>
          </a:xfrm>
        </p:grpSpPr>
        <p:pic>
          <p:nvPicPr>
            <p:cNvPr id="35948" name="Picture 527" descr="End_User-green.png"/>
            <p:cNvPicPr>
              <a:picLocks noChangeAspect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9770438" y="6161089"/>
              <a:ext cx="3879272" cy="38792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5949" name="Picture 530" descr="site1.png"/>
            <p:cNvPicPr>
              <a:picLocks noChangeAspect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20393891" y="6774874"/>
              <a:ext cx="2743200" cy="2743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35920" name="Picture 35" descr="End_User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564252" y="1928219"/>
            <a:ext cx="416664" cy="4167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6350" name="Group 536"/>
          <p:cNvGrpSpPr>
            <a:grpSpLocks/>
          </p:cNvGrpSpPr>
          <p:nvPr/>
        </p:nvGrpSpPr>
        <p:grpSpPr bwMode="auto">
          <a:xfrm>
            <a:off x="6457111" y="1816894"/>
            <a:ext cx="614283" cy="614363"/>
            <a:chOff x="19770438" y="6161089"/>
            <a:chExt cx="3879272" cy="3879272"/>
          </a:xfrm>
        </p:grpSpPr>
        <p:pic>
          <p:nvPicPr>
            <p:cNvPr id="35946" name="Picture 537" descr="End_User-green.png"/>
            <p:cNvPicPr>
              <a:picLocks noChangeAspect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9770438" y="6161089"/>
              <a:ext cx="3879272" cy="38792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5947" name="Picture 538" descr="site1.png"/>
            <p:cNvPicPr>
              <a:picLocks noChangeAspect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20393891" y="6774874"/>
              <a:ext cx="2743200" cy="2743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322" name="Group 321"/>
          <p:cNvGrpSpPr/>
          <p:nvPr/>
        </p:nvGrpSpPr>
        <p:grpSpPr>
          <a:xfrm>
            <a:off x="3673531" y="2171700"/>
            <a:ext cx="3522265" cy="2543175"/>
            <a:chOff x="5877650" y="2103120"/>
            <a:chExt cx="5635624" cy="4069080"/>
          </a:xfrm>
        </p:grpSpPr>
        <p:pic>
          <p:nvPicPr>
            <p:cNvPr id="35937" name="Picture 9" descr="Akamai_Server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5980116" y="5382295"/>
              <a:ext cx="922193" cy="7899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5938" name="Picture 5" descr="Akamai_Server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8629286" y="5333192"/>
              <a:ext cx="922193" cy="7899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5939" name="Picture 11" descr="Akamai_Server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8541763" y="2103120"/>
              <a:ext cx="922193" cy="7899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5940" name="Picture 13" descr="Akamai_Server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5877650" y="2229078"/>
              <a:ext cx="922193" cy="7899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5941" name="Picture 14" descr="Akamai_Server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8697597" y="4080018"/>
              <a:ext cx="922193" cy="7899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5942" name="Picture 15" descr="Akamai_Server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6904385" y="4201707"/>
              <a:ext cx="922193" cy="7899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5945" name="Picture 6" descr="Akamai_Server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10591081" y="3332810"/>
              <a:ext cx="922193" cy="7899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5943" name="Picture 16" descr="Akamai_Server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7737194" y="2985769"/>
              <a:ext cx="922193" cy="7899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320" name="Group 411"/>
          <p:cNvGrpSpPr>
            <a:grpSpLocks/>
          </p:cNvGrpSpPr>
          <p:nvPr/>
        </p:nvGrpSpPr>
        <p:grpSpPr bwMode="auto">
          <a:xfrm>
            <a:off x="6645799" y="2992637"/>
            <a:ext cx="338689" cy="338733"/>
            <a:chOff x="634" y="3500"/>
            <a:chExt cx="295" cy="295"/>
          </a:xfrm>
        </p:grpSpPr>
        <p:sp>
          <p:nvSpPr>
            <p:cNvPr id="35935" name="Oval 412"/>
            <p:cNvSpPr>
              <a:spLocks noChangeArrowheads="1"/>
            </p:cNvSpPr>
            <p:nvPr/>
          </p:nvSpPr>
          <p:spPr bwMode="auto">
            <a:xfrm>
              <a:off x="634" y="3500"/>
              <a:ext cx="295" cy="295"/>
            </a:xfrm>
            <a:prstGeom prst="ellipse">
              <a:avLst/>
            </a:prstGeom>
            <a:noFill/>
            <a:ln w="127000">
              <a:solidFill>
                <a:srgbClr val="FF33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defTabSz="816306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000" b="0" baseline="-25000" dirty="0">
                <a:solidFill>
                  <a:srgbClr val="FFFFFF"/>
                </a:solidFill>
                <a:latin typeface="Verdana" pitchFamily="34" charset="0"/>
                <a:ea typeface="MS PGothic" pitchFamily="34" charset="-128"/>
              </a:endParaRPr>
            </a:p>
          </p:txBody>
        </p:sp>
        <p:sp>
          <p:nvSpPr>
            <p:cNvPr id="35936" name="Line 413"/>
            <p:cNvSpPr>
              <a:spLocks noChangeShapeType="1"/>
            </p:cNvSpPr>
            <p:nvPr/>
          </p:nvSpPr>
          <p:spPr bwMode="auto">
            <a:xfrm>
              <a:off x="676" y="3542"/>
              <a:ext cx="211" cy="211"/>
            </a:xfrm>
            <a:prstGeom prst="line">
              <a:avLst/>
            </a:prstGeom>
            <a:noFill/>
            <a:ln w="127000">
              <a:solidFill>
                <a:srgbClr val="FF3300"/>
              </a:solidFill>
              <a:round/>
              <a:headEnd/>
              <a:tailEnd/>
            </a:ln>
          </p:spPr>
          <p:txBody>
            <a:bodyPr/>
            <a:lstStyle/>
            <a:p>
              <a:pPr defTabSz="816306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625" b="0">
                <a:solidFill>
                  <a:srgbClr val="777777"/>
                </a:solidFill>
                <a:latin typeface="Arial"/>
              </a:endParaRPr>
            </a:p>
          </p:txBody>
        </p:sp>
      </p:grpSp>
      <p:sp>
        <p:nvSpPr>
          <p:cNvPr id="563" name="Line 183"/>
          <p:cNvSpPr>
            <a:spLocks noChangeShapeType="1"/>
          </p:cNvSpPr>
          <p:nvPr/>
        </p:nvSpPr>
        <p:spPr bwMode="auto">
          <a:xfrm flipV="1">
            <a:off x="5672589" y="3953472"/>
            <a:ext cx="2272608" cy="530423"/>
          </a:xfrm>
          <a:custGeom>
            <a:avLst/>
            <a:gdLst>
              <a:gd name="connsiteX0" fmla="*/ 0 w 10000"/>
              <a:gd name="connsiteY0" fmla="*/ 0 h 10000"/>
              <a:gd name="connsiteX1" fmla="*/ 5800 w 10000"/>
              <a:gd name="connsiteY1" fmla="*/ 1703 h 10000"/>
              <a:gd name="connsiteX2" fmla="*/ 10000 w 10000"/>
              <a:gd name="connsiteY2" fmla="*/ 10000 h 10000"/>
              <a:gd name="connsiteX0" fmla="*/ 0 w 10000"/>
              <a:gd name="connsiteY0" fmla="*/ 0 h 10000"/>
              <a:gd name="connsiteX1" fmla="*/ 2368 w 10000"/>
              <a:gd name="connsiteY1" fmla="*/ 1562 h 10000"/>
              <a:gd name="connsiteX2" fmla="*/ 5800 w 10000"/>
              <a:gd name="connsiteY2" fmla="*/ 1703 h 10000"/>
              <a:gd name="connsiteX3" fmla="*/ 10000 w 10000"/>
              <a:gd name="connsiteY3" fmla="*/ 10000 h 10000"/>
              <a:gd name="connsiteX0" fmla="*/ 0 w 10000"/>
              <a:gd name="connsiteY0" fmla="*/ 0 h 10000"/>
              <a:gd name="connsiteX1" fmla="*/ 5800 w 10000"/>
              <a:gd name="connsiteY1" fmla="*/ 1703 h 10000"/>
              <a:gd name="connsiteX2" fmla="*/ 10000 w 10000"/>
              <a:gd name="connsiteY2" fmla="*/ 10000 h 10000"/>
              <a:gd name="connsiteX0" fmla="*/ 0 w 10000"/>
              <a:gd name="connsiteY0" fmla="*/ 0 h 10000"/>
              <a:gd name="connsiteX1" fmla="*/ 3703 w 10000"/>
              <a:gd name="connsiteY1" fmla="*/ 190 h 10000"/>
              <a:gd name="connsiteX2" fmla="*/ 10000 w 10000"/>
              <a:gd name="connsiteY2" fmla="*/ 10000 h 10000"/>
              <a:gd name="connsiteX0" fmla="*/ 0 w 10000"/>
              <a:gd name="connsiteY0" fmla="*/ 276 h 10276"/>
              <a:gd name="connsiteX1" fmla="*/ 5381 w 10000"/>
              <a:gd name="connsiteY1" fmla="*/ 0 h 10276"/>
              <a:gd name="connsiteX2" fmla="*/ 10000 w 10000"/>
              <a:gd name="connsiteY2" fmla="*/ 10276 h 10276"/>
              <a:gd name="connsiteX0" fmla="*/ 0 w 10000"/>
              <a:gd name="connsiteY0" fmla="*/ 276 h 10276"/>
              <a:gd name="connsiteX1" fmla="*/ 5381 w 10000"/>
              <a:gd name="connsiteY1" fmla="*/ 0 h 10276"/>
              <a:gd name="connsiteX2" fmla="*/ 10000 w 10000"/>
              <a:gd name="connsiteY2" fmla="*/ 10276 h 10276"/>
              <a:gd name="connsiteX0" fmla="*/ 0 w 59605"/>
              <a:gd name="connsiteY0" fmla="*/ 92 h 12187"/>
              <a:gd name="connsiteX1" fmla="*/ 54986 w 59605"/>
              <a:gd name="connsiteY1" fmla="*/ 1911 h 12187"/>
              <a:gd name="connsiteX2" fmla="*/ 59605 w 59605"/>
              <a:gd name="connsiteY2" fmla="*/ 12187 h 12187"/>
              <a:gd name="connsiteX0" fmla="*/ 0 w 59605"/>
              <a:gd name="connsiteY0" fmla="*/ 4816 h 16911"/>
              <a:gd name="connsiteX1" fmla="*/ 54042 w 59605"/>
              <a:gd name="connsiteY1" fmla="*/ 0 h 16911"/>
              <a:gd name="connsiteX2" fmla="*/ 59605 w 59605"/>
              <a:gd name="connsiteY2" fmla="*/ 16911 h 16911"/>
              <a:gd name="connsiteX0" fmla="*/ 0 w 59605"/>
              <a:gd name="connsiteY0" fmla="*/ 4467 h 16911"/>
              <a:gd name="connsiteX1" fmla="*/ 54042 w 59605"/>
              <a:gd name="connsiteY1" fmla="*/ 0 h 16911"/>
              <a:gd name="connsiteX2" fmla="*/ 59605 w 59605"/>
              <a:gd name="connsiteY2" fmla="*/ 16911 h 16911"/>
              <a:gd name="connsiteX0" fmla="*/ 0 w 68414"/>
              <a:gd name="connsiteY0" fmla="*/ 4467 h 10276"/>
              <a:gd name="connsiteX1" fmla="*/ 54042 w 68414"/>
              <a:gd name="connsiteY1" fmla="*/ 0 h 10276"/>
              <a:gd name="connsiteX2" fmla="*/ 68414 w 68414"/>
              <a:gd name="connsiteY2" fmla="*/ 10276 h 10276"/>
              <a:gd name="connsiteX0" fmla="*/ 0 w 68414"/>
              <a:gd name="connsiteY0" fmla="*/ 4467 h 10276"/>
              <a:gd name="connsiteX1" fmla="*/ 54042 w 68414"/>
              <a:gd name="connsiteY1" fmla="*/ 0 h 10276"/>
              <a:gd name="connsiteX2" fmla="*/ 68414 w 68414"/>
              <a:gd name="connsiteY2" fmla="*/ 10276 h 10276"/>
              <a:gd name="connsiteX0" fmla="*/ 0 w 14372"/>
              <a:gd name="connsiteY0" fmla="*/ 0 h 10276"/>
              <a:gd name="connsiteX1" fmla="*/ 14372 w 14372"/>
              <a:gd name="connsiteY1" fmla="*/ 10276 h 10276"/>
              <a:gd name="connsiteX0" fmla="*/ 0 w 13228"/>
              <a:gd name="connsiteY0" fmla="*/ 0 h 10135"/>
              <a:gd name="connsiteX1" fmla="*/ 13228 w 13228"/>
              <a:gd name="connsiteY1" fmla="*/ 10135 h 10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228" h="10135">
                <a:moveTo>
                  <a:pt x="0" y="0"/>
                </a:moveTo>
                <a:cubicBezTo>
                  <a:pt x="457" y="360"/>
                  <a:pt x="9161" y="7617"/>
                  <a:pt x="13228" y="10135"/>
                </a:cubicBezTo>
              </a:path>
            </a:pathLst>
          </a:custGeom>
          <a:noFill/>
          <a:ln w="76200">
            <a:solidFill>
              <a:schemeClr val="accent6"/>
            </a:solidFill>
            <a:prstDash val="sysDot"/>
            <a:round/>
            <a:headEnd/>
            <a:tailEnd/>
          </a:ln>
          <a:effectLst>
            <a:outerShdw dist="25400" dir="5400000" algn="ctr" rotWithShape="0">
              <a:srgbClr val="000000">
                <a:alpha val="39999"/>
              </a:srgbClr>
            </a:outerShdw>
          </a:effectLst>
        </p:spPr>
        <p:txBody>
          <a:bodyPr wrap="none" lIns="34281" tIns="17140" rIns="34281" bIns="17140" anchor="ctr"/>
          <a:lstStyle/>
          <a:p>
            <a:pPr defTabSz="81626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0" b="0" baseline="-25000" dirty="0">
              <a:solidFill>
                <a:srgbClr val="FFFFFF"/>
              </a:solidFill>
              <a:latin typeface="Verdana" pitchFamily="-65" charset="0"/>
            </a:endParaRPr>
          </a:p>
        </p:txBody>
      </p:sp>
      <p:sp>
        <p:nvSpPr>
          <p:cNvPr id="35927" name="Text Box 15"/>
          <p:cNvSpPr txBox="1">
            <a:spLocks noChangeArrowheads="1"/>
          </p:cNvSpPr>
          <p:nvPr/>
        </p:nvSpPr>
        <p:spPr bwMode="auto">
          <a:xfrm>
            <a:off x="890273" y="2317829"/>
            <a:ext cx="1165470" cy="1692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34281" tIns="17140" rIns="34281" bIns="17140">
            <a:spAutoFit/>
          </a:bodyPr>
          <a:lstStyle/>
          <a:p>
            <a:pPr defTabSz="816306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875" b="0" dirty="0">
                <a:solidFill>
                  <a:srgbClr val="000000"/>
                </a:solidFill>
                <a:latin typeface="Verdana" pitchFamily="34" charset="0"/>
                <a:ea typeface="MS PGothic" pitchFamily="34" charset="-128"/>
              </a:rPr>
              <a:t>Origin Server</a:t>
            </a:r>
          </a:p>
        </p:txBody>
      </p:sp>
      <p:pic>
        <p:nvPicPr>
          <p:cNvPr id="35930" name="Picture 35" descr="End_User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7705915" y="3700463"/>
            <a:ext cx="476783" cy="4768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21" name="Group 522"/>
          <p:cNvGrpSpPr>
            <a:grpSpLocks/>
          </p:cNvGrpSpPr>
          <p:nvPr/>
        </p:nvGrpSpPr>
        <p:grpSpPr bwMode="auto">
          <a:xfrm>
            <a:off x="7610082" y="3613549"/>
            <a:ext cx="652973" cy="653058"/>
            <a:chOff x="19770438" y="6161089"/>
            <a:chExt cx="3879272" cy="3879272"/>
          </a:xfrm>
        </p:grpSpPr>
        <p:pic>
          <p:nvPicPr>
            <p:cNvPr id="35933" name="Picture 506" descr="End_User-green.png"/>
            <p:cNvPicPr>
              <a:picLocks noChangeAspect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9770438" y="6161089"/>
              <a:ext cx="3879272" cy="38792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5934" name="Picture 508" descr="site1.png"/>
            <p:cNvPicPr>
              <a:picLocks noChangeAspect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20393891" y="6774874"/>
              <a:ext cx="2743200" cy="2743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35932" name="Text Box 16"/>
          <p:cNvSpPr txBox="1">
            <a:spLocks noChangeArrowheads="1"/>
          </p:cNvSpPr>
          <p:nvPr/>
        </p:nvSpPr>
        <p:spPr bwMode="auto">
          <a:xfrm>
            <a:off x="7773771" y="3343871"/>
            <a:ext cx="1152971" cy="2174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34281" tIns="17140" rIns="34281" bIns="17140">
            <a:spAutoFit/>
          </a:bodyPr>
          <a:lstStyle/>
          <a:p>
            <a:pPr algn="ctr" defTabSz="816306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188" b="0" dirty="0">
                <a:solidFill>
                  <a:srgbClr val="000000"/>
                </a:solidFill>
                <a:latin typeface="Verdana" pitchFamily="34" charset="0"/>
                <a:ea typeface="MS PGothic" pitchFamily="34" charset="-128"/>
              </a:rPr>
              <a:t>End User</a:t>
            </a:r>
          </a:p>
        </p:txBody>
      </p:sp>
      <p:pic>
        <p:nvPicPr>
          <p:cNvPr id="561" name="Picture 10" descr="gray_server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1889819" y="2952776"/>
            <a:ext cx="1219200" cy="7798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928" name="Picture 567" descr="ms"/>
          <p:cNvPicPr>
            <a:picLocks noChangeAspect="1" noChangeArrowheads="1"/>
          </p:cNvPicPr>
          <p:nvPr/>
        </p:nvPicPr>
        <p:blipFill>
          <a:blip r:embed="rId12" cstate="print"/>
          <a:srcRect b="11740"/>
          <a:stretch>
            <a:fillRect/>
          </a:stretch>
        </p:blipFill>
        <p:spPr bwMode="auto">
          <a:xfrm>
            <a:off x="1222597" y="2568276"/>
            <a:ext cx="865472" cy="585788"/>
          </a:xfrm>
          <a:prstGeom prst="rect">
            <a:avLst/>
          </a:prstGeom>
          <a:noFill/>
          <a:ln w="9525">
            <a:solidFill>
              <a:srgbClr val="C0C0C0"/>
            </a:solidFill>
            <a:miter lim="800000"/>
            <a:headEnd/>
            <a:tailEnd/>
          </a:ln>
        </p:spPr>
      </p:pic>
      <p:sp>
        <p:nvSpPr>
          <p:cNvPr id="565" name="AutoShape 14"/>
          <p:cNvSpPr>
            <a:spLocks noChangeArrowheads="1"/>
          </p:cNvSpPr>
          <p:nvPr/>
        </p:nvSpPr>
        <p:spPr bwMode="auto">
          <a:xfrm>
            <a:off x="81310" y="3603088"/>
            <a:ext cx="858778" cy="1890456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chemeClr val="bg1">
                  <a:lumMod val="65000"/>
                  <a:lumOff val="35000"/>
                </a:schemeClr>
              </a:gs>
              <a:gs pos="100000">
                <a:schemeClr val="bg1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34281" tIns="17140" rIns="34281" bIns="17140" anchor="ctr"/>
          <a:lstStyle/>
          <a:p>
            <a:pPr algn="ctr" defTabSz="81626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625" b="0" dirty="0">
              <a:solidFill>
                <a:srgbClr val="777777">
                  <a:lumMod val="75000"/>
                </a:srgbClr>
              </a:solidFill>
              <a:latin typeface="Verdana" pitchFamily="-65" charset="0"/>
            </a:endParaRPr>
          </a:p>
        </p:txBody>
      </p:sp>
      <p:sp>
        <p:nvSpPr>
          <p:cNvPr id="567" name="Text Box 131"/>
          <p:cNvSpPr txBox="1">
            <a:spLocks noChangeArrowheads="1"/>
          </p:cNvSpPr>
          <p:nvPr/>
        </p:nvSpPr>
        <p:spPr bwMode="auto">
          <a:xfrm>
            <a:off x="392617" y="5242322"/>
            <a:ext cx="238689" cy="169267"/>
          </a:xfrm>
          <a:prstGeom prst="rect">
            <a:avLst/>
          </a:prstGeom>
          <a:noFill/>
          <a:ln w="57150" algn="ctr">
            <a:noFill/>
            <a:miter lim="800000"/>
            <a:headEnd/>
            <a:tailEnd/>
          </a:ln>
        </p:spPr>
        <p:txBody>
          <a:bodyPr lIns="34281" tIns="17140" rIns="34281" bIns="17140">
            <a:spAutoFit/>
          </a:bodyPr>
          <a:lstStyle/>
          <a:p>
            <a:pPr algn="ctr" defTabSz="816306" fontAlgn="auto">
              <a:spcBef>
                <a:spcPct val="50000"/>
              </a:spcBef>
              <a:spcAft>
                <a:spcPts val="0"/>
              </a:spcAft>
            </a:pPr>
            <a:r>
              <a:rPr lang="en-US" sz="875" b="0" dirty="0">
                <a:solidFill>
                  <a:srgbClr val="777777">
                    <a:lumMod val="75000"/>
                  </a:srgbClr>
                </a:solidFill>
                <a:latin typeface="Verdana" pitchFamily="34" charset="0"/>
                <a:ea typeface="MS PGothic" pitchFamily="34" charset="-128"/>
              </a:rPr>
              <a:t>1</a:t>
            </a:r>
          </a:p>
        </p:txBody>
      </p:sp>
      <p:sp>
        <p:nvSpPr>
          <p:cNvPr id="568" name="Text Box 132"/>
          <p:cNvSpPr txBox="1">
            <a:spLocks noChangeArrowheads="1"/>
          </p:cNvSpPr>
          <p:nvPr/>
        </p:nvSpPr>
        <p:spPr bwMode="auto">
          <a:xfrm>
            <a:off x="256905" y="4936332"/>
            <a:ext cx="320832" cy="169267"/>
          </a:xfrm>
          <a:prstGeom prst="rect">
            <a:avLst/>
          </a:prstGeom>
          <a:noFill/>
          <a:ln w="57150" algn="ctr">
            <a:noFill/>
            <a:miter lim="800000"/>
            <a:headEnd/>
            <a:tailEnd/>
          </a:ln>
        </p:spPr>
        <p:txBody>
          <a:bodyPr lIns="34281" tIns="17140" rIns="34281" bIns="17140">
            <a:spAutoFit/>
          </a:bodyPr>
          <a:lstStyle/>
          <a:p>
            <a:pPr algn="r" defTabSz="816306" fontAlgn="auto">
              <a:spcBef>
                <a:spcPct val="50000"/>
              </a:spcBef>
              <a:spcAft>
                <a:spcPts val="0"/>
              </a:spcAft>
            </a:pPr>
            <a:r>
              <a:rPr lang="en-US" sz="875" b="0" dirty="0">
                <a:solidFill>
                  <a:srgbClr val="777777">
                    <a:lumMod val="75000"/>
                  </a:srgbClr>
                </a:solidFill>
                <a:latin typeface="Verdana" pitchFamily="34" charset="0"/>
                <a:ea typeface="MS PGothic" pitchFamily="34" charset="-128"/>
              </a:rPr>
              <a:t>10</a:t>
            </a:r>
          </a:p>
        </p:txBody>
      </p:sp>
      <p:sp>
        <p:nvSpPr>
          <p:cNvPr id="569" name="Line 133"/>
          <p:cNvSpPr>
            <a:spLocks noChangeShapeType="1"/>
          </p:cNvSpPr>
          <p:nvPr/>
        </p:nvSpPr>
        <p:spPr bwMode="auto">
          <a:xfrm>
            <a:off x="619402" y="4714875"/>
            <a:ext cx="250594" cy="1191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lIns="34281" tIns="17140" rIns="34281" bIns="17140"/>
          <a:lstStyle/>
          <a:p>
            <a:pPr defTabSz="816306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625" b="0">
              <a:solidFill>
                <a:srgbClr val="777777">
                  <a:lumMod val="75000"/>
                </a:srgbClr>
              </a:solidFill>
              <a:latin typeface="Arial"/>
            </a:endParaRPr>
          </a:p>
        </p:txBody>
      </p:sp>
      <p:sp>
        <p:nvSpPr>
          <p:cNvPr id="570" name="Text Box 134"/>
          <p:cNvSpPr txBox="1">
            <a:spLocks noChangeArrowheads="1"/>
          </p:cNvSpPr>
          <p:nvPr/>
        </p:nvSpPr>
        <p:spPr bwMode="auto">
          <a:xfrm>
            <a:off x="192023" y="4629151"/>
            <a:ext cx="402974" cy="169267"/>
          </a:xfrm>
          <a:prstGeom prst="rect">
            <a:avLst/>
          </a:prstGeom>
          <a:noFill/>
          <a:ln w="57150" algn="ctr">
            <a:noFill/>
            <a:miter lim="800000"/>
            <a:headEnd/>
            <a:tailEnd/>
          </a:ln>
        </p:spPr>
        <p:txBody>
          <a:bodyPr lIns="34281" tIns="17140" rIns="34281" bIns="17140">
            <a:spAutoFit/>
          </a:bodyPr>
          <a:lstStyle/>
          <a:p>
            <a:pPr algn="r" defTabSz="816306" fontAlgn="auto">
              <a:spcBef>
                <a:spcPct val="50000"/>
              </a:spcBef>
              <a:spcAft>
                <a:spcPts val="0"/>
              </a:spcAft>
            </a:pPr>
            <a:r>
              <a:rPr lang="en-US" sz="875" b="0" dirty="0">
                <a:solidFill>
                  <a:srgbClr val="777777">
                    <a:lumMod val="75000"/>
                  </a:srgbClr>
                </a:solidFill>
                <a:latin typeface="Verdana" pitchFamily="34" charset="0"/>
                <a:ea typeface="MS PGothic" pitchFamily="34" charset="-128"/>
              </a:rPr>
              <a:t>100</a:t>
            </a:r>
          </a:p>
        </p:txBody>
      </p:sp>
      <p:sp>
        <p:nvSpPr>
          <p:cNvPr id="571" name="Text Box 135"/>
          <p:cNvSpPr txBox="1">
            <a:spLocks noChangeArrowheads="1"/>
          </p:cNvSpPr>
          <p:nvPr/>
        </p:nvSpPr>
        <p:spPr bwMode="auto">
          <a:xfrm>
            <a:off x="84881" y="4047531"/>
            <a:ext cx="567854" cy="169267"/>
          </a:xfrm>
          <a:prstGeom prst="rect">
            <a:avLst/>
          </a:prstGeom>
          <a:noFill/>
          <a:ln w="57150" algn="ctr">
            <a:noFill/>
            <a:miter lim="800000"/>
            <a:headEnd/>
            <a:tailEnd/>
          </a:ln>
        </p:spPr>
        <p:txBody>
          <a:bodyPr lIns="34281" tIns="17140" rIns="34281" bIns="17140">
            <a:spAutoFit/>
          </a:bodyPr>
          <a:lstStyle/>
          <a:p>
            <a:pPr algn="ctr" defTabSz="816306" fontAlgn="auto">
              <a:spcBef>
                <a:spcPct val="50000"/>
              </a:spcBef>
              <a:spcAft>
                <a:spcPts val="0"/>
              </a:spcAft>
            </a:pPr>
            <a:r>
              <a:rPr lang="en-US" sz="875" b="0" dirty="0">
                <a:solidFill>
                  <a:srgbClr val="777777">
                    <a:lumMod val="75000"/>
                  </a:srgbClr>
                </a:solidFill>
                <a:latin typeface="Verdana" pitchFamily="34" charset="0"/>
                <a:ea typeface="MS PGothic" pitchFamily="34" charset="-128"/>
              </a:rPr>
              <a:t>10000</a:t>
            </a:r>
          </a:p>
        </p:txBody>
      </p:sp>
      <p:sp>
        <p:nvSpPr>
          <p:cNvPr id="572" name="Text Box 136"/>
          <p:cNvSpPr txBox="1">
            <a:spLocks noChangeArrowheads="1"/>
          </p:cNvSpPr>
          <p:nvPr/>
        </p:nvSpPr>
        <p:spPr bwMode="auto">
          <a:xfrm>
            <a:off x="211665" y="3634614"/>
            <a:ext cx="702378" cy="400228"/>
          </a:xfrm>
          <a:prstGeom prst="rect">
            <a:avLst/>
          </a:prstGeom>
          <a:noFill/>
          <a:ln w="57150" algn="ctr">
            <a:noFill/>
            <a:miter lim="800000"/>
            <a:headEnd/>
            <a:tailEnd/>
          </a:ln>
        </p:spPr>
        <p:txBody>
          <a:bodyPr lIns="34281" tIns="17140" rIns="34281" bIns="17140">
            <a:spAutoFit/>
          </a:bodyPr>
          <a:lstStyle/>
          <a:p>
            <a:pPr algn="ctr" defTabSz="816306" fontAlgn="auto">
              <a:spcBef>
                <a:spcPct val="50000"/>
              </a:spcBef>
              <a:spcAft>
                <a:spcPts val="0"/>
              </a:spcAft>
            </a:pPr>
            <a:r>
              <a:rPr lang="en-US" sz="1188" b="0" dirty="0">
                <a:solidFill>
                  <a:srgbClr val="777777">
                    <a:lumMod val="75000"/>
                  </a:srgbClr>
                </a:solidFill>
                <a:latin typeface="Verdana" pitchFamily="34" charset="0"/>
                <a:ea typeface="MS PGothic" pitchFamily="34" charset="-128"/>
              </a:rPr>
              <a:t>Origin Traffic</a:t>
            </a:r>
          </a:p>
        </p:txBody>
      </p:sp>
      <p:sp>
        <p:nvSpPr>
          <p:cNvPr id="573" name="Rectangle 137"/>
          <p:cNvSpPr>
            <a:spLocks noChangeArrowheads="1"/>
          </p:cNvSpPr>
          <p:nvPr/>
        </p:nvSpPr>
        <p:spPr bwMode="auto">
          <a:xfrm>
            <a:off x="763451" y="4133257"/>
            <a:ext cx="106547" cy="1206698"/>
          </a:xfrm>
          <a:prstGeom prst="rect">
            <a:avLst/>
          </a:prstGeom>
          <a:noFill/>
          <a:ln w="1905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lIns="34281" tIns="17140" rIns="34281" bIns="17140" anchor="ctr"/>
          <a:lstStyle/>
          <a:p>
            <a:pPr defTabSz="816306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000" b="0" baseline="-25000" dirty="0">
              <a:solidFill>
                <a:srgbClr val="777777">
                  <a:lumMod val="75000"/>
                </a:srgbClr>
              </a:solidFill>
              <a:latin typeface="Verdana" pitchFamily="34" charset="0"/>
              <a:ea typeface="MS PGothic" pitchFamily="34" charset="-128"/>
            </a:endParaRPr>
          </a:p>
        </p:txBody>
      </p:sp>
      <p:sp>
        <p:nvSpPr>
          <p:cNvPr id="574" name="Line 138"/>
          <p:cNvSpPr>
            <a:spLocks noChangeShapeType="1"/>
          </p:cNvSpPr>
          <p:nvPr/>
        </p:nvSpPr>
        <p:spPr bwMode="auto">
          <a:xfrm>
            <a:off x="613449" y="4135636"/>
            <a:ext cx="250594" cy="1191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lIns="34281" tIns="17140" rIns="34281" bIns="17140"/>
          <a:lstStyle/>
          <a:p>
            <a:pPr defTabSz="816306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625" b="0">
              <a:solidFill>
                <a:srgbClr val="777777">
                  <a:lumMod val="75000"/>
                </a:srgbClr>
              </a:solidFill>
              <a:latin typeface="Arial"/>
            </a:endParaRPr>
          </a:p>
        </p:txBody>
      </p:sp>
      <p:sp>
        <p:nvSpPr>
          <p:cNvPr id="575" name="Line 139"/>
          <p:cNvSpPr>
            <a:spLocks noChangeShapeType="1"/>
          </p:cNvSpPr>
          <p:nvPr/>
        </p:nvSpPr>
        <p:spPr bwMode="auto">
          <a:xfrm>
            <a:off x="619402" y="5024438"/>
            <a:ext cx="250594" cy="1191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lIns="34281" tIns="17140" rIns="34281" bIns="17140"/>
          <a:lstStyle/>
          <a:p>
            <a:pPr defTabSz="816306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625" b="0">
              <a:solidFill>
                <a:srgbClr val="777777">
                  <a:lumMod val="75000"/>
                </a:srgbClr>
              </a:solidFill>
              <a:latin typeface="Arial"/>
            </a:endParaRPr>
          </a:p>
        </p:txBody>
      </p:sp>
      <p:sp>
        <p:nvSpPr>
          <p:cNvPr id="576" name="Line 140"/>
          <p:cNvSpPr>
            <a:spLocks noChangeShapeType="1"/>
          </p:cNvSpPr>
          <p:nvPr/>
        </p:nvSpPr>
        <p:spPr bwMode="auto">
          <a:xfrm>
            <a:off x="619402" y="5343525"/>
            <a:ext cx="250594" cy="1191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lIns="34281" tIns="17140" rIns="34281" bIns="17140"/>
          <a:lstStyle/>
          <a:p>
            <a:pPr defTabSz="816306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625" b="0">
              <a:solidFill>
                <a:srgbClr val="777777">
                  <a:lumMod val="75000"/>
                </a:srgbClr>
              </a:solidFill>
              <a:latin typeface="Arial"/>
            </a:endParaRPr>
          </a:p>
        </p:txBody>
      </p:sp>
      <p:sp>
        <p:nvSpPr>
          <p:cNvPr id="577" name="Line 141"/>
          <p:cNvSpPr>
            <a:spLocks noChangeShapeType="1"/>
          </p:cNvSpPr>
          <p:nvPr/>
        </p:nvSpPr>
        <p:spPr bwMode="auto">
          <a:xfrm>
            <a:off x="612857" y="4416028"/>
            <a:ext cx="252379" cy="1191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lIns="34281" tIns="17140" rIns="34281" bIns="17140"/>
          <a:lstStyle/>
          <a:p>
            <a:pPr defTabSz="816306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625" b="0">
              <a:solidFill>
                <a:srgbClr val="777777">
                  <a:lumMod val="75000"/>
                </a:srgbClr>
              </a:solidFill>
              <a:latin typeface="Arial"/>
            </a:endParaRPr>
          </a:p>
        </p:txBody>
      </p:sp>
      <p:sp>
        <p:nvSpPr>
          <p:cNvPr id="578" name="Text Box 142"/>
          <p:cNvSpPr txBox="1">
            <a:spLocks noChangeArrowheads="1"/>
          </p:cNvSpPr>
          <p:nvPr/>
        </p:nvSpPr>
        <p:spPr bwMode="auto">
          <a:xfrm>
            <a:off x="99764" y="4334472"/>
            <a:ext cx="485117" cy="169267"/>
          </a:xfrm>
          <a:prstGeom prst="rect">
            <a:avLst/>
          </a:prstGeom>
          <a:noFill/>
          <a:ln w="57150" algn="ctr">
            <a:noFill/>
            <a:miter lim="800000"/>
            <a:headEnd/>
            <a:tailEnd/>
          </a:ln>
        </p:spPr>
        <p:txBody>
          <a:bodyPr lIns="34281" tIns="17140" rIns="34281" bIns="17140">
            <a:spAutoFit/>
          </a:bodyPr>
          <a:lstStyle/>
          <a:p>
            <a:pPr algn="r" defTabSz="816306" fontAlgn="auto">
              <a:spcBef>
                <a:spcPct val="50000"/>
              </a:spcBef>
              <a:spcAft>
                <a:spcPts val="0"/>
              </a:spcAft>
            </a:pPr>
            <a:r>
              <a:rPr lang="en-US" sz="875" b="0" dirty="0">
                <a:solidFill>
                  <a:srgbClr val="777777">
                    <a:lumMod val="75000"/>
                  </a:srgbClr>
                </a:solidFill>
                <a:latin typeface="Verdana" pitchFamily="34" charset="0"/>
                <a:ea typeface="MS PGothic" pitchFamily="34" charset="-128"/>
              </a:rPr>
              <a:t>1000</a:t>
            </a:r>
          </a:p>
        </p:txBody>
      </p:sp>
      <p:sp>
        <p:nvSpPr>
          <p:cNvPr id="579" name="AutoShape 14"/>
          <p:cNvSpPr>
            <a:spLocks noChangeArrowheads="1"/>
          </p:cNvSpPr>
          <p:nvPr/>
        </p:nvSpPr>
        <p:spPr bwMode="auto">
          <a:xfrm>
            <a:off x="995387" y="3591658"/>
            <a:ext cx="840549" cy="1890456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chemeClr val="bg1">
                  <a:lumMod val="65000"/>
                  <a:lumOff val="35000"/>
                </a:schemeClr>
              </a:gs>
              <a:gs pos="100000">
                <a:schemeClr val="bg1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34281" tIns="17140" rIns="34281" bIns="17140" anchor="ctr"/>
          <a:lstStyle/>
          <a:p>
            <a:pPr algn="ctr" defTabSz="81626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625" b="0" dirty="0">
              <a:solidFill>
                <a:srgbClr val="777777">
                  <a:lumMod val="75000"/>
                </a:srgbClr>
              </a:solidFill>
              <a:latin typeface="Verdana" pitchFamily="-65" charset="0"/>
            </a:endParaRPr>
          </a:p>
        </p:txBody>
      </p:sp>
      <p:sp>
        <p:nvSpPr>
          <p:cNvPr id="580" name="Line 133"/>
          <p:cNvSpPr>
            <a:spLocks noChangeShapeType="1"/>
          </p:cNvSpPr>
          <p:nvPr/>
        </p:nvSpPr>
        <p:spPr bwMode="auto">
          <a:xfrm>
            <a:off x="1491377" y="4703445"/>
            <a:ext cx="250594" cy="1191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lIns="34281" tIns="17140" rIns="34281" bIns="17140"/>
          <a:lstStyle/>
          <a:p>
            <a:pPr defTabSz="816306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625" b="0">
              <a:solidFill>
                <a:srgbClr val="777777">
                  <a:lumMod val="75000"/>
                </a:srgbClr>
              </a:solidFill>
              <a:latin typeface="Arial"/>
            </a:endParaRPr>
          </a:p>
        </p:txBody>
      </p:sp>
      <p:sp>
        <p:nvSpPr>
          <p:cNvPr id="581" name="Text Box 136"/>
          <p:cNvSpPr txBox="1">
            <a:spLocks noChangeArrowheads="1"/>
          </p:cNvSpPr>
          <p:nvPr/>
        </p:nvSpPr>
        <p:spPr bwMode="auto">
          <a:xfrm>
            <a:off x="1040785" y="3623183"/>
            <a:ext cx="778604" cy="400228"/>
          </a:xfrm>
          <a:prstGeom prst="rect">
            <a:avLst/>
          </a:prstGeom>
          <a:noFill/>
          <a:ln w="57150" algn="ctr">
            <a:noFill/>
            <a:miter lim="800000"/>
            <a:headEnd/>
            <a:tailEnd/>
          </a:ln>
        </p:spPr>
        <p:txBody>
          <a:bodyPr wrap="square" lIns="34281" tIns="17140" rIns="34281" bIns="17140">
            <a:spAutoFit/>
          </a:bodyPr>
          <a:lstStyle/>
          <a:p>
            <a:pPr algn="ctr" defTabSz="816306" fontAlgn="auto">
              <a:spcBef>
                <a:spcPct val="50000"/>
              </a:spcBef>
              <a:spcAft>
                <a:spcPts val="0"/>
              </a:spcAft>
            </a:pPr>
            <a:r>
              <a:rPr lang="en-US" sz="1188" b="0" dirty="0">
                <a:solidFill>
                  <a:srgbClr val="777777">
                    <a:lumMod val="75000"/>
                  </a:srgbClr>
                </a:solidFill>
                <a:latin typeface="Verdana" pitchFamily="34" charset="0"/>
                <a:ea typeface="MS PGothic" pitchFamily="34" charset="-128"/>
              </a:rPr>
              <a:t>Akamai Traffic</a:t>
            </a:r>
          </a:p>
        </p:txBody>
      </p:sp>
      <p:sp>
        <p:nvSpPr>
          <p:cNvPr id="582" name="Rectangle 137"/>
          <p:cNvSpPr>
            <a:spLocks noChangeArrowheads="1"/>
          </p:cNvSpPr>
          <p:nvPr/>
        </p:nvSpPr>
        <p:spPr bwMode="auto">
          <a:xfrm>
            <a:off x="1635427" y="4121827"/>
            <a:ext cx="106547" cy="1206698"/>
          </a:xfrm>
          <a:prstGeom prst="rect">
            <a:avLst/>
          </a:prstGeom>
          <a:noFill/>
          <a:ln w="1905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lIns="34281" tIns="17140" rIns="34281" bIns="17140" anchor="ctr"/>
          <a:lstStyle/>
          <a:p>
            <a:pPr defTabSz="816306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000" b="0" baseline="-25000" dirty="0">
              <a:solidFill>
                <a:srgbClr val="777777">
                  <a:lumMod val="75000"/>
                </a:srgbClr>
              </a:solidFill>
              <a:latin typeface="Verdana" pitchFamily="34" charset="0"/>
              <a:ea typeface="MS PGothic" pitchFamily="34" charset="-128"/>
            </a:endParaRPr>
          </a:p>
        </p:txBody>
      </p:sp>
      <p:sp>
        <p:nvSpPr>
          <p:cNvPr id="583" name="Line 138"/>
          <p:cNvSpPr>
            <a:spLocks noChangeShapeType="1"/>
          </p:cNvSpPr>
          <p:nvPr/>
        </p:nvSpPr>
        <p:spPr bwMode="auto">
          <a:xfrm>
            <a:off x="1485425" y="4124206"/>
            <a:ext cx="250594" cy="1191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lIns="34281" tIns="17140" rIns="34281" bIns="17140"/>
          <a:lstStyle/>
          <a:p>
            <a:pPr defTabSz="816306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625" b="0">
              <a:solidFill>
                <a:srgbClr val="777777">
                  <a:lumMod val="75000"/>
                </a:srgbClr>
              </a:solidFill>
              <a:latin typeface="Arial"/>
            </a:endParaRPr>
          </a:p>
        </p:txBody>
      </p:sp>
      <p:sp>
        <p:nvSpPr>
          <p:cNvPr id="584" name="Line 139"/>
          <p:cNvSpPr>
            <a:spLocks noChangeShapeType="1"/>
          </p:cNvSpPr>
          <p:nvPr/>
        </p:nvSpPr>
        <p:spPr bwMode="auto">
          <a:xfrm>
            <a:off x="1491377" y="5013008"/>
            <a:ext cx="250594" cy="1191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lIns="34281" tIns="17140" rIns="34281" bIns="17140"/>
          <a:lstStyle/>
          <a:p>
            <a:pPr defTabSz="816306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625" b="0">
              <a:solidFill>
                <a:srgbClr val="777777">
                  <a:lumMod val="75000"/>
                </a:srgbClr>
              </a:solidFill>
              <a:latin typeface="Arial"/>
            </a:endParaRPr>
          </a:p>
        </p:txBody>
      </p:sp>
      <p:sp>
        <p:nvSpPr>
          <p:cNvPr id="585" name="Line 140"/>
          <p:cNvSpPr>
            <a:spLocks noChangeShapeType="1"/>
          </p:cNvSpPr>
          <p:nvPr/>
        </p:nvSpPr>
        <p:spPr bwMode="auto">
          <a:xfrm>
            <a:off x="1491377" y="5332095"/>
            <a:ext cx="250594" cy="1191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lIns="34281" tIns="17140" rIns="34281" bIns="17140"/>
          <a:lstStyle/>
          <a:p>
            <a:pPr defTabSz="816306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625" b="0">
              <a:solidFill>
                <a:srgbClr val="777777">
                  <a:lumMod val="75000"/>
                </a:srgbClr>
              </a:solidFill>
              <a:latin typeface="Arial"/>
            </a:endParaRPr>
          </a:p>
        </p:txBody>
      </p:sp>
      <p:sp>
        <p:nvSpPr>
          <p:cNvPr id="586" name="Line 141"/>
          <p:cNvSpPr>
            <a:spLocks noChangeShapeType="1"/>
          </p:cNvSpPr>
          <p:nvPr/>
        </p:nvSpPr>
        <p:spPr bwMode="auto">
          <a:xfrm>
            <a:off x="1484832" y="4404598"/>
            <a:ext cx="252379" cy="1191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lIns="34281" tIns="17140" rIns="34281" bIns="17140"/>
          <a:lstStyle/>
          <a:p>
            <a:pPr defTabSz="816306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625" b="0">
              <a:solidFill>
                <a:srgbClr val="777777">
                  <a:lumMod val="75000"/>
                </a:srgbClr>
              </a:solidFill>
              <a:latin typeface="Arial"/>
            </a:endParaRPr>
          </a:p>
        </p:txBody>
      </p:sp>
      <p:sp>
        <p:nvSpPr>
          <p:cNvPr id="590" name="Text Box 131"/>
          <p:cNvSpPr txBox="1">
            <a:spLocks noChangeArrowheads="1"/>
          </p:cNvSpPr>
          <p:nvPr/>
        </p:nvSpPr>
        <p:spPr bwMode="auto">
          <a:xfrm>
            <a:off x="1268879" y="5224464"/>
            <a:ext cx="238689" cy="169267"/>
          </a:xfrm>
          <a:prstGeom prst="rect">
            <a:avLst/>
          </a:prstGeom>
          <a:noFill/>
          <a:ln w="57150" algn="ctr">
            <a:noFill/>
            <a:miter lim="800000"/>
            <a:headEnd/>
            <a:tailEnd/>
          </a:ln>
        </p:spPr>
        <p:txBody>
          <a:bodyPr lIns="34281" tIns="17140" rIns="34281" bIns="17140">
            <a:spAutoFit/>
          </a:bodyPr>
          <a:lstStyle/>
          <a:p>
            <a:pPr algn="ctr" defTabSz="816306" fontAlgn="auto">
              <a:spcBef>
                <a:spcPct val="50000"/>
              </a:spcBef>
              <a:spcAft>
                <a:spcPts val="0"/>
              </a:spcAft>
            </a:pPr>
            <a:r>
              <a:rPr lang="en-US" sz="875" b="0" dirty="0">
                <a:solidFill>
                  <a:srgbClr val="777777">
                    <a:lumMod val="75000"/>
                  </a:srgbClr>
                </a:solidFill>
                <a:latin typeface="Verdana" pitchFamily="34" charset="0"/>
                <a:ea typeface="MS PGothic" pitchFamily="34" charset="-128"/>
              </a:rPr>
              <a:t>1</a:t>
            </a:r>
          </a:p>
        </p:txBody>
      </p:sp>
      <p:sp>
        <p:nvSpPr>
          <p:cNvPr id="591" name="Text Box 132"/>
          <p:cNvSpPr txBox="1">
            <a:spLocks noChangeArrowheads="1"/>
          </p:cNvSpPr>
          <p:nvPr/>
        </p:nvSpPr>
        <p:spPr bwMode="auto">
          <a:xfrm>
            <a:off x="1133165" y="4918472"/>
            <a:ext cx="320832" cy="169267"/>
          </a:xfrm>
          <a:prstGeom prst="rect">
            <a:avLst/>
          </a:prstGeom>
          <a:noFill/>
          <a:ln w="57150" algn="ctr">
            <a:noFill/>
            <a:miter lim="800000"/>
            <a:headEnd/>
            <a:tailEnd/>
          </a:ln>
        </p:spPr>
        <p:txBody>
          <a:bodyPr lIns="34281" tIns="17140" rIns="34281" bIns="17140">
            <a:spAutoFit/>
          </a:bodyPr>
          <a:lstStyle/>
          <a:p>
            <a:pPr algn="r" defTabSz="816306" fontAlgn="auto">
              <a:spcBef>
                <a:spcPct val="50000"/>
              </a:spcBef>
              <a:spcAft>
                <a:spcPts val="0"/>
              </a:spcAft>
            </a:pPr>
            <a:r>
              <a:rPr lang="en-US" sz="875" b="0" dirty="0">
                <a:solidFill>
                  <a:srgbClr val="777777">
                    <a:lumMod val="75000"/>
                  </a:srgbClr>
                </a:solidFill>
                <a:latin typeface="Verdana" pitchFamily="34" charset="0"/>
                <a:ea typeface="MS PGothic" pitchFamily="34" charset="-128"/>
              </a:rPr>
              <a:t>10</a:t>
            </a:r>
          </a:p>
        </p:txBody>
      </p:sp>
      <p:sp>
        <p:nvSpPr>
          <p:cNvPr id="592" name="Text Box 134"/>
          <p:cNvSpPr txBox="1">
            <a:spLocks noChangeArrowheads="1"/>
          </p:cNvSpPr>
          <p:nvPr/>
        </p:nvSpPr>
        <p:spPr bwMode="auto">
          <a:xfrm>
            <a:off x="1068284" y="4611291"/>
            <a:ext cx="402974" cy="169267"/>
          </a:xfrm>
          <a:prstGeom prst="rect">
            <a:avLst/>
          </a:prstGeom>
          <a:noFill/>
          <a:ln w="57150" algn="ctr">
            <a:noFill/>
            <a:miter lim="800000"/>
            <a:headEnd/>
            <a:tailEnd/>
          </a:ln>
        </p:spPr>
        <p:txBody>
          <a:bodyPr lIns="34281" tIns="17140" rIns="34281" bIns="17140">
            <a:spAutoFit/>
          </a:bodyPr>
          <a:lstStyle/>
          <a:p>
            <a:pPr algn="r" defTabSz="816306" fontAlgn="auto">
              <a:spcBef>
                <a:spcPct val="50000"/>
              </a:spcBef>
              <a:spcAft>
                <a:spcPts val="0"/>
              </a:spcAft>
            </a:pPr>
            <a:r>
              <a:rPr lang="en-US" sz="875" b="0" dirty="0">
                <a:solidFill>
                  <a:srgbClr val="777777">
                    <a:lumMod val="75000"/>
                  </a:srgbClr>
                </a:solidFill>
                <a:latin typeface="Verdana" pitchFamily="34" charset="0"/>
                <a:ea typeface="MS PGothic" pitchFamily="34" charset="-128"/>
              </a:rPr>
              <a:t>100</a:t>
            </a:r>
          </a:p>
        </p:txBody>
      </p:sp>
      <p:sp>
        <p:nvSpPr>
          <p:cNvPr id="593" name="Text Box 135"/>
          <p:cNvSpPr txBox="1">
            <a:spLocks noChangeArrowheads="1"/>
          </p:cNvSpPr>
          <p:nvPr/>
        </p:nvSpPr>
        <p:spPr bwMode="auto">
          <a:xfrm>
            <a:off x="961142" y="4029672"/>
            <a:ext cx="567854" cy="169267"/>
          </a:xfrm>
          <a:prstGeom prst="rect">
            <a:avLst/>
          </a:prstGeom>
          <a:noFill/>
          <a:ln w="57150" algn="ctr">
            <a:noFill/>
            <a:miter lim="800000"/>
            <a:headEnd/>
            <a:tailEnd/>
          </a:ln>
        </p:spPr>
        <p:txBody>
          <a:bodyPr lIns="34281" tIns="17140" rIns="34281" bIns="17140">
            <a:spAutoFit/>
          </a:bodyPr>
          <a:lstStyle/>
          <a:p>
            <a:pPr algn="ctr" defTabSz="816306" fontAlgn="auto">
              <a:spcBef>
                <a:spcPct val="50000"/>
              </a:spcBef>
              <a:spcAft>
                <a:spcPts val="0"/>
              </a:spcAft>
            </a:pPr>
            <a:r>
              <a:rPr lang="en-US" sz="875" b="0" dirty="0">
                <a:solidFill>
                  <a:srgbClr val="777777">
                    <a:lumMod val="75000"/>
                  </a:srgbClr>
                </a:solidFill>
                <a:latin typeface="Verdana" pitchFamily="34" charset="0"/>
                <a:ea typeface="MS PGothic" pitchFamily="34" charset="-128"/>
              </a:rPr>
              <a:t>10000</a:t>
            </a:r>
          </a:p>
        </p:txBody>
      </p:sp>
      <p:sp>
        <p:nvSpPr>
          <p:cNvPr id="594" name="Text Box 142"/>
          <p:cNvSpPr txBox="1">
            <a:spLocks noChangeArrowheads="1"/>
          </p:cNvSpPr>
          <p:nvPr/>
        </p:nvSpPr>
        <p:spPr bwMode="auto">
          <a:xfrm>
            <a:off x="976025" y="4316612"/>
            <a:ext cx="485117" cy="169267"/>
          </a:xfrm>
          <a:prstGeom prst="rect">
            <a:avLst/>
          </a:prstGeom>
          <a:noFill/>
          <a:ln w="57150" algn="ctr">
            <a:noFill/>
            <a:miter lim="800000"/>
            <a:headEnd/>
            <a:tailEnd/>
          </a:ln>
        </p:spPr>
        <p:txBody>
          <a:bodyPr lIns="34281" tIns="17140" rIns="34281" bIns="17140">
            <a:spAutoFit/>
          </a:bodyPr>
          <a:lstStyle/>
          <a:p>
            <a:pPr algn="r" defTabSz="816306" fontAlgn="auto">
              <a:spcBef>
                <a:spcPct val="50000"/>
              </a:spcBef>
              <a:spcAft>
                <a:spcPts val="0"/>
              </a:spcAft>
            </a:pPr>
            <a:r>
              <a:rPr lang="en-US" sz="875" b="0" dirty="0">
                <a:solidFill>
                  <a:srgbClr val="777777">
                    <a:lumMod val="75000"/>
                  </a:srgbClr>
                </a:solidFill>
                <a:latin typeface="Verdana" pitchFamily="34" charset="0"/>
                <a:ea typeface="MS PGothic" pitchFamily="34" charset="-128"/>
              </a:rPr>
              <a:t>1000</a:t>
            </a:r>
          </a:p>
        </p:txBody>
      </p:sp>
      <p:sp>
        <p:nvSpPr>
          <p:cNvPr id="566" name="Rectangle 130"/>
          <p:cNvSpPr>
            <a:spLocks noChangeArrowheads="1"/>
          </p:cNvSpPr>
          <p:nvPr/>
        </p:nvSpPr>
        <p:spPr bwMode="auto">
          <a:xfrm>
            <a:off x="761069" y="5157787"/>
            <a:ext cx="108928" cy="186929"/>
          </a:xfrm>
          <a:prstGeom prst="rect">
            <a:avLst/>
          </a:prstGeom>
          <a:solidFill>
            <a:srgbClr val="00FF00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lIns="34281" tIns="17140" rIns="34281" bIns="17140" anchor="ctr"/>
          <a:lstStyle/>
          <a:p>
            <a:pPr defTabSz="816306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000" b="0" baseline="-25000" dirty="0">
              <a:solidFill>
                <a:srgbClr val="777777">
                  <a:lumMod val="75000"/>
                </a:srgbClr>
              </a:solidFill>
              <a:latin typeface="Verdana" pitchFamily="34" charset="0"/>
              <a:ea typeface="MS PGothic" pitchFamily="34" charset="-128"/>
            </a:endParaRPr>
          </a:p>
        </p:txBody>
      </p:sp>
      <p:sp>
        <p:nvSpPr>
          <p:cNvPr id="595" name="Rectangle 130"/>
          <p:cNvSpPr>
            <a:spLocks noChangeArrowheads="1"/>
          </p:cNvSpPr>
          <p:nvPr/>
        </p:nvSpPr>
        <p:spPr bwMode="auto">
          <a:xfrm>
            <a:off x="1637332" y="4788694"/>
            <a:ext cx="104999" cy="539325"/>
          </a:xfrm>
          <a:prstGeom prst="rect">
            <a:avLst/>
          </a:prstGeom>
          <a:solidFill>
            <a:srgbClr val="00FF00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lIns="34281" tIns="17140" rIns="34281" bIns="17140" anchor="ctr"/>
          <a:lstStyle/>
          <a:p>
            <a:pPr defTabSz="816306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000" b="0" baseline="-25000" dirty="0">
              <a:solidFill>
                <a:srgbClr val="777777">
                  <a:lumMod val="75000"/>
                </a:srgbClr>
              </a:solidFill>
              <a:latin typeface="Verdana" pitchFamily="34" charset="0"/>
              <a:ea typeface="MS PGothic" pitchFamily="34" charset="-128"/>
            </a:endParaRPr>
          </a:p>
        </p:txBody>
      </p:sp>
      <p:sp>
        <p:nvSpPr>
          <p:cNvPr id="528" name="Title 587"/>
          <p:cNvSpPr txBox="1">
            <a:spLocks/>
          </p:cNvSpPr>
          <p:nvPr/>
        </p:nvSpPr>
        <p:spPr bwMode="white">
          <a:xfrm>
            <a:off x="630176" y="1136114"/>
            <a:ext cx="7209878" cy="5036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4276" tIns="17138" rIns="34276" bIns="17138" numCol="1" anchor="t" anchorCtr="0" compatLnSpc="1">
            <a:prstTxWarp prst="textNoShape">
              <a:avLst/>
            </a:prstTxWarp>
          </a:bodyPr>
          <a:lstStyle/>
          <a:p>
            <a:pPr defTabSz="342809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938" b="0" kern="0" dirty="0">
                <a:solidFill>
                  <a:srgbClr val="000000"/>
                </a:solidFill>
                <a:latin typeface="Arial"/>
                <a:cs typeface="Arial"/>
              </a:rPr>
              <a:t>Akamai Kona Site Defender</a:t>
            </a:r>
          </a:p>
        </p:txBody>
      </p:sp>
      <p:sp>
        <p:nvSpPr>
          <p:cNvPr id="534" name="Rectangle 130"/>
          <p:cNvSpPr>
            <a:spLocks noChangeArrowheads="1"/>
          </p:cNvSpPr>
          <p:nvPr/>
        </p:nvSpPr>
        <p:spPr bwMode="auto">
          <a:xfrm>
            <a:off x="1644116" y="4136783"/>
            <a:ext cx="91071" cy="554877"/>
          </a:xfrm>
          <a:prstGeom prst="rect">
            <a:avLst/>
          </a:prstGeom>
          <a:solidFill>
            <a:srgbClr val="FF0000"/>
          </a:solidFill>
          <a:ln w="57150">
            <a:solidFill>
              <a:srgbClr val="FF0000"/>
            </a:solidFill>
            <a:miter lim="800000"/>
            <a:headEnd/>
            <a:tailEnd/>
          </a:ln>
        </p:spPr>
        <p:txBody>
          <a:bodyPr wrap="none" lIns="34281" tIns="17140" rIns="34281" bIns="17140" anchor="ctr"/>
          <a:lstStyle/>
          <a:p>
            <a:pPr defTabSz="816306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000" b="0" baseline="-25000" dirty="0">
              <a:solidFill>
                <a:srgbClr val="FFFFFF"/>
              </a:solidFill>
              <a:latin typeface="Verdana" pitchFamily="34" charset="0"/>
              <a:ea typeface="MS PGothic" pitchFamily="34" charset="-128"/>
            </a:endParaRPr>
          </a:p>
        </p:txBody>
      </p:sp>
      <p:sp>
        <p:nvSpPr>
          <p:cNvPr id="524" name="Line 183"/>
          <p:cNvSpPr>
            <a:spLocks noChangeShapeType="1"/>
          </p:cNvSpPr>
          <p:nvPr/>
        </p:nvSpPr>
        <p:spPr bwMode="auto">
          <a:xfrm>
            <a:off x="2521416" y="4536887"/>
            <a:ext cx="1212065" cy="486064"/>
          </a:xfrm>
          <a:custGeom>
            <a:avLst/>
            <a:gdLst>
              <a:gd name="connsiteX0" fmla="*/ 0 w 13056"/>
              <a:gd name="connsiteY0" fmla="*/ 9291 h 9291"/>
              <a:gd name="connsiteX1" fmla="*/ 13056 w 13056"/>
              <a:gd name="connsiteY1" fmla="*/ 0 h 9291"/>
              <a:gd name="connsiteX0" fmla="*/ 0 w 9919"/>
              <a:gd name="connsiteY0" fmla="*/ 7458 h 7458"/>
              <a:gd name="connsiteX1" fmla="*/ 9919 w 9919"/>
              <a:gd name="connsiteY1" fmla="*/ 0 h 7458"/>
              <a:gd name="connsiteX0" fmla="*/ 0 w 36812"/>
              <a:gd name="connsiteY0" fmla="*/ 48297 h 48297"/>
              <a:gd name="connsiteX1" fmla="*/ 36812 w 36812"/>
              <a:gd name="connsiteY1" fmla="*/ 0 h 48297"/>
              <a:gd name="connsiteX0" fmla="*/ 0 w 36812"/>
              <a:gd name="connsiteY0" fmla="*/ 48297 h 48297"/>
              <a:gd name="connsiteX1" fmla="*/ 26699 w 36812"/>
              <a:gd name="connsiteY1" fmla="*/ 11574 h 48297"/>
              <a:gd name="connsiteX2" fmla="*/ 36812 w 36812"/>
              <a:gd name="connsiteY2" fmla="*/ 0 h 48297"/>
              <a:gd name="connsiteX0" fmla="*/ 0 w 36812"/>
              <a:gd name="connsiteY0" fmla="*/ 48297 h 48297"/>
              <a:gd name="connsiteX1" fmla="*/ 36812 w 36812"/>
              <a:gd name="connsiteY1" fmla="*/ 0 h 48297"/>
              <a:gd name="connsiteX0" fmla="*/ 0 w 36812"/>
              <a:gd name="connsiteY0" fmla="*/ 48297 h 48297"/>
              <a:gd name="connsiteX1" fmla="*/ 26699 w 36812"/>
              <a:gd name="connsiteY1" fmla="*/ 9715 h 48297"/>
              <a:gd name="connsiteX2" fmla="*/ 36812 w 36812"/>
              <a:gd name="connsiteY2" fmla="*/ 0 h 48297"/>
              <a:gd name="connsiteX0" fmla="*/ 0 w 36812"/>
              <a:gd name="connsiteY0" fmla="*/ 48297 h 48297"/>
              <a:gd name="connsiteX1" fmla="*/ 26699 w 36812"/>
              <a:gd name="connsiteY1" fmla="*/ 9715 h 48297"/>
              <a:gd name="connsiteX2" fmla="*/ 36812 w 36812"/>
              <a:gd name="connsiteY2" fmla="*/ 0 h 48297"/>
              <a:gd name="connsiteX0" fmla="*/ 0 w 36812"/>
              <a:gd name="connsiteY0" fmla="*/ 48297 h 48297"/>
              <a:gd name="connsiteX1" fmla="*/ 26699 w 36812"/>
              <a:gd name="connsiteY1" fmla="*/ 9715 h 48297"/>
              <a:gd name="connsiteX2" fmla="*/ 36812 w 36812"/>
              <a:gd name="connsiteY2" fmla="*/ 0 h 48297"/>
              <a:gd name="connsiteX0" fmla="*/ 0 w 37148"/>
              <a:gd name="connsiteY0" fmla="*/ 48930 h 48930"/>
              <a:gd name="connsiteX1" fmla="*/ 26699 w 37148"/>
              <a:gd name="connsiteY1" fmla="*/ 10348 h 48930"/>
              <a:gd name="connsiteX2" fmla="*/ 36812 w 37148"/>
              <a:gd name="connsiteY2" fmla="*/ 633 h 48930"/>
              <a:gd name="connsiteX0" fmla="*/ 0 w 37148"/>
              <a:gd name="connsiteY0" fmla="*/ 48930 h 48930"/>
              <a:gd name="connsiteX1" fmla="*/ 26699 w 37148"/>
              <a:gd name="connsiteY1" fmla="*/ 10348 h 48930"/>
              <a:gd name="connsiteX2" fmla="*/ 36812 w 37148"/>
              <a:gd name="connsiteY2" fmla="*/ 633 h 48930"/>
              <a:gd name="connsiteX0" fmla="*/ 0 w 37148"/>
              <a:gd name="connsiteY0" fmla="*/ 48930 h 48930"/>
              <a:gd name="connsiteX1" fmla="*/ 26699 w 37148"/>
              <a:gd name="connsiteY1" fmla="*/ 10348 h 48930"/>
              <a:gd name="connsiteX2" fmla="*/ 36812 w 37148"/>
              <a:gd name="connsiteY2" fmla="*/ 633 h 48930"/>
              <a:gd name="connsiteX0" fmla="*/ 0 w 37237"/>
              <a:gd name="connsiteY0" fmla="*/ 46327 h 46327"/>
              <a:gd name="connsiteX1" fmla="*/ 26788 w 37237"/>
              <a:gd name="connsiteY1" fmla="*/ 10348 h 46327"/>
              <a:gd name="connsiteX2" fmla="*/ 36901 w 37237"/>
              <a:gd name="connsiteY2" fmla="*/ 633 h 46327"/>
              <a:gd name="connsiteX0" fmla="*/ 0 w 37237"/>
              <a:gd name="connsiteY0" fmla="*/ 46327 h 46327"/>
              <a:gd name="connsiteX1" fmla="*/ 26788 w 37237"/>
              <a:gd name="connsiteY1" fmla="*/ 10348 h 46327"/>
              <a:gd name="connsiteX2" fmla="*/ 36901 w 37237"/>
              <a:gd name="connsiteY2" fmla="*/ 633 h 46327"/>
              <a:gd name="connsiteX0" fmla="*/ 0 w 37237"/>
              <a:gd name="connsiteY0" fmla="*/ 46327 h 46327"/>
              <a:gd name="connsiteX1" fmla="*/ 26788 w 37237"/>
              <a:gd name="connsiteY1" fmla="*/ 10348 h 46327"/>
              <a:gd name="connsiteX2" fmla="*/ 36901 w 37237"/>
              <a:gd name="connsiteY2" fmla="*/ 633 h 46327"/>
              <a:gd name="connsiteX0" fmla="*/ 0 w 37237"/>
              <a:gd name="connsiteY0" fmla="*/ 46327 h 46327"/>
              <a:gd name="connsiteX1" fmla="*/ 26788 w 37237"/>
              <a:gd name="connsiteY1" fmla="*/ 10348 h 46327"/>
              <a:gd name="connsiteX2" fmla="*/ 36901 w 37237"/>
              <a:gd name="connsiteY2" fmla="*/ 633 h 46327"/>
              <a:gd name="connsiteX0" fmla="*/ 0 w 37237"/>
              <a:gd name="connsiteY0" fmla="*/ 46327 h 46327"/>
              <a:gd name="connsiteX1" fmla="*/ 26788 w 37237"/>
              <a:gd name="connsiteY1" fmla="*/ 10348 h 46327"/>
              <a:gd name="connsiteX2" fmla="*/ 36901 w 37237"/>
              <a:gd name="connsiteY2" fmla="*/ 633 h 46327"/>
              <a:gd name="connsiteX0" fmla="*/ 0 w 37237"/>
              <a:gd name="connsiteY0" fmla="*/ 46327 h 46327"/>
              <a:gd name="connsiteX1" fmla="*/ 26788 w 37237"/>
              <a:gd name="connsiteY1" fmla="*/ 10348 h 46327"/>
              <a:gd name="connsiteX2" fmla="*/ 36901 w 37237"/>
              <a:gd name="connsiteY2" fmla="*/ 633 h 46327"/>
              <a:gd name="connsiteX0" fmla="*/ 0 w 37148"/>
              <a:gd name="connsiteY0" fmla="*/ 48930 h 48930"/>
              <a:gd name="connsiteX1" fmla="*/ 26788 w 37148"/>
              <a:gd name="connsiteY1" fmla="*/ 12951 h 48930"/>
              <a:gd name="connsiteX2" fmla="*/ 36812 w 37148"/>
              <a:gd name="connsiteY2" fmla="*/ 633 h 48930"/>
              <a:gd name="connsiteX0" fmla="*/ 0 w 37148"/>
              <a:gd name="connsiteY0" fmla="*/ 48930 h 48930"/>
              <a:gd name="connsiteX1" fmla="*/ 26699 w 37148"/>
              <a:gd name="connsiteY1" fmla="*/ 9233 h 48930"/>
              <a:gd name="connsiteX2" fmla="*/ 36812 w 37148"/>
              <a:gd name="connsiteY2" fmla="*/ 633 h 48930"/>
              <a:gd name="connsiteX0" fmla="*/ 0 w 10449"/>
              <a:gd name="connsiteY0" fmla="*/ 9233 h 9233"/>
              <a:gd name="connsiteX1" fmla="*/ 10113 w 10449"/>
              <a:gd name="connsiteY1" fmla="*/ 633 h 9233"/>
              <a:gd name="connsiteX0" fmla="*/ 0 w 9915"/>
              <a:gd name="connsiteY0" fmla="*/ 11611 h 11611"/>
              <a:gd name="connsiteX1" fmla="*/ 9593 w 9915"/>
              <a:gd name="connsiteY1" fmla="*/ 686 h 11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915" h="11611">
                <a:moveTo>
                  <a:pt x="0" y="11611"/>
                </a:moveTo>
                <a:cubicBezTo>
                  <a:pt x="4461" y="6565"/>
                  <a:pt x="9915" y="0"/>
                  <a:pt x="9593" y="686"/>
                </a:cubicBezTo>
              </a:path>
            </a:pathLst>
          </a:custGeom>
          <a:noFill/>
          <a:ln w="76200">
            <a:solidFill>
              <a:schemeClr val="accent6"/>
            </a:solidFill>
            <a:prstDash val="sysDot"/>
            <a:round/>
            <a:headEnd/>
            <a:tailEnd/>
          </a:ln>
          <a:effectLst>
            <a:outerShdw dist="25400" dir="5400000" algn="ctr" rotWithShape="0">
              <a:srgbClr val="000000">
                <a:alpha val="39999"/>
              </a:srgbClr>
            </a:outerShdw>
          </a:effectLst>
        </p:spPr>
        <p:txBody>
          <a:bodyPr wrap="none" lIns="34281" tIns="17140" rIns="34281" bIns="17140" anchor="ctr"/>
          <a:lstStyle/>
          <a:p>
            <a:pPr defTabSz="81626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0" b="0" baseline="-25000" dirty="0">
              <a:solidFill>
                <a:srgbClr val="FFFFFF"/>
              </a:solidFill>
              <a:latin typeface="Verdana" pitchFamily="-65" charset="0"/>
            </a:endParaRPr>
          </a:p>
        </p:txBody>
      </p:sp>
      <p:sp>
        <p:nvSpPr>
          <p:cNvPr id="525" name="Line 183"/>
          <p:cNvSpPr>
            <a:spLocks noChangeShapeType="1"/>
          </p:cNvSpPr>
          <p:nvPr/>
        </p:nvSpPr>
        <p:spPr bwMode="auto">
          <a:xfrm>
            <a:off x="2687486" y="2479954"/>
            <a:ext cx="2678231" cy="882966"/>
          </a:xfrm>
          <a:custGeom>
            <a:avLst/>
            <a:gdLst>
              <a:gd name="connsiteX0" fmla="*/ 0 w 13056"/>
              <a:gd name="connsiteY0" fmla="*/ 9291 h 9291"/>
              <a:gd name="connsiteX1" fmla="*/ 13056 w 13056"/>
              <a:gd name="connsiteY1" fmla="*/ 0 h 9291"/>
              <a:gd name="connsiteX0" fmla="*/ 0 w 9919"/>
              <a:gd name="connsiteY0" fmla="*/ 7458 h 7458"/>
              <a:gd name="connsiteX1" fmla="*/ 9919 w 9919"/>
              <a:gd name="connsiteY1" fmla="*/ 0 h 7458"/>
              <a:gd name="connsiteX0" fmla="*/ 0 w 36812"/>
              <a:gd name="connsiteY0" fmla="*/ 48297 h 48297"/>
              <a:gd name="connsiteX1" fmla="*/ 36812 w 36812"/>
              <a:gd name="connsiteY1" fmla="*/ 0 h 48297"/>
              <a:gd name="connsiteX0" fmla="*/ 0 w 36812"/>
              <a:gd name="connsiteY0" fmla="*/ 48297 h 48297"/>
              <a:gd name="connsiteX1" fmla="*/ 26699 w 36812"/>
              <a:gd name="connsiteY1" fmla="*/ 11574 h 48297"/>
              <a:gd name="connsiteX2" fmla="*/ 36812 w 36812"/>
              <a:gd name="connsiteY2" fmla="*/ 0 h 48297"/>
              <a:gd name="connsiteX0" fmla="*/ 0 w 36812"/>
              <a:gd name="connsiteY0" fmla="*/ 48297 h 48297"/>
              <a:gd name="connsiteX1" fmla="*/ 36812 w 36812"/>
              <a:gd name="connsiteY1" fmla="*/ 0 h 48297"/>
              <a:gd name="connsiteX0" fmla="*/ 0 w 36812"/>
              <a:gd name="connsiteY0" fmla="*/ 48297 h 48297"/>
              <a:gd name="connsiteX1" fmla="*/ 26699 w 36812"/>
              <a:gd name="connsiteY1" fmla="*/ 9715 h 48297"/>
              <a:gd name="connsiteX2" fmla="*/ 36812 w 36812"/>
              <a:gd name="connsiteY2" fmla="*/ 0 h 48297"/>
              <a:gd name="connsiteX0" fmla="*/ 0 w 36812"/>
              <a:gd name="connsiteY0" fmla="*/ 48297 h 48297"/>
              <a:gd name="connsiteX1" fmla="*/ 26699 w 36812"/>
              <a:gd name="connsiteY1" fmla="*/ 9715 h 48297"/>
              <a:gd name="connsiteX2" fmla="*/ 36812 w 36812"/>
              <a:gd name="connsiteY2" fmla="*/ 0 h 48297"/>
              <a:gd name="connsiteX0" fmla="*/ 0 w 36812"/>
              <a:gd name="connsiteY0" fmla="*/ 48297 h 48297"/>
              <a:gd name="connsiteX1" fmla="*/ 26699 w 36812"/>
              <a:gd name="connsiteY1" fmla="*/ 9715 h 48297"/>
              <a:gd name="connsiteX2" fmla="*/ 36812 w 36812"/>
              <a:gd name="connsiteY2" fmla="*/ 0 h 48297"/>
              <a:gd name="connsiteX0" fmla="*/ 0 w 37148"/>
              <a:gd name="connsiteY0" fmla="*/ 48930 h 48930"/>
              <a:gd name="connsiteX1" fmla="*/ 26699 w 37148"/>
              <a:gd name="connsiteY1" fmla="*/ 10348 h 48930"/>
              <a:gd name="connsiteX2" fmla="*/ 36812 w 37148"/>
              <a:gd name="connsiteY2" fmla="*/ 633 h 48930"/>
              <a:gd name="connsiteX0" fmla="*/ 0 w 37148"/>
              <a:gd name="connsiteY0" fmla="*/ 48930 h 48930"/>
              <a:gd name="connsiteX1" fmla="*/ 26699 w 37148"/>
              <a:gd name="connsiteY1" fmla="*/ 10348 h 48930"/>
              <a:gd name="connsiteX2" fmla="*/ 36812 w 37148"/>
              <a:gd name="connsiteY2" fmla="*/ 633 h 48930"/>
              <a:gd name="connsiteX0" fmla="*/ 0 w 37148"/>
              <a:gd name="connsiteY0" fmla="*/ 48930 h 48930"/>
              <a:gd name="connsiteX1" fmla="*/ 26699 w 37148"/>
              <a:gd name="connsiteY1" fmla="*/ 10348 h 48930"/>
              <a:gd name="connsiteX2" fmla="*/ 36812 w 37148"/>
              <a:gd name="connsiteY2" fmla="*/ 633 h 48930"/>
              <a:gd name="connsiteX0" fmla="*/ 0 w 37237"/>
              <a:gd name="connsiteY0" fmla="*/ 46327 h 46327"/>
              <a:gd name="connsiteX1" fmla="*/ 26788 w 37237"/>
              <a:gd name="connsiteY1" fmla="*/ 10348 h 46327"/>
              <a:gd name="connsiteX2" fmla="*/ 36901 w 37237"/>
              <a:gd name="connsiteY2" fmla="*/ 633 h 46327"/>
              <a:gd name="connsiteX0" fmla="*/ 0 w 37237"/>
              <a:gd name="connsiteY0" fmla="*/ 46327 h 46327"/>
              <a:gd name="connsiteX1" fmla="*/ 26788 w 37237"/>
              <a:gd name="connsiteY1" fmla="*/ 10348 h 46327"/>
              <a:gd name="connsiteX2" fmla="*/ 36901 w 37237"/>
              <a:gd name="connsiteY2" fmla="*/ 633 h 46327"/>
              <a:gd name="connsiteX0" fmla="*/ 0 w 37237"/>
              <a:gd name="connsiteY0" fmla="*/ 46327 h 46327"/>
              <a:gd name="connsiteX1" fmla="*/ 26788 w 37237"/>
              <a:gd name="connsiteY1" fmla="*/ 10348 h 46327"/>
              <a:gd name="connsiteX2" fmla="*/ 36901 w 37237"/>
              <a:gd name="connsiteY2" fmla="*/ 633 h 46327"/>
              <a:gd name="connsiteX0" fmla="*/ 0 w 37237"/>
              <a:gd name="connsiteY0" fmla="*/ 46327 h 46327"/>
              <a:gd name="connsiteX1" fmla="*/ 26788 w 37237"/>
              <a:gd name="connsiteY1" fmla="*/ 10348 h 46327"/>
              <a:gd name="connsiteX2" fmla="*/ 36901 w 37237"/>
              <a:gd name="connsiteY2" fmla="*/ 633 h 46327"/>
              <a:gd name="connsiteX0" fmla="*/ 0 w 37237"/>
              <a:gd name="connsiteY0" fmla="*/ 46327 h 46327"/>
              <a:gd name="connsiteX1" fmla="*/ 26788 w 37237"/>
              <a:gd name="connsiteY1" fmla="*/ 10348 h 46327"/>
              <a:gd name="connsiteX2" fmla="*/ 36901 w 37237"/>
              <a:gd name="connsiteY2" fmla="*/ 633 h 46327"/>
              <a:gd name="connsiteX0" fmla="*/ 0 w 37237"/>
              <a:gd name="connsiteY0" fmla="*/ 46327 h 46327"/>
              <a:gd name="connsiteX1" fmla="*/ 26788 w 37237"/>
              <a:gd name="connsiteY1" fmla="*/ 10348 h 46327"/>
              <a:gd name="connsiteX2" fmla="*/ 36901 w 37237"/>
              <a:gd name="connsiteY2" fmla="*/ 633 h 46327"/>
              <a:gd name="connsiteX0" fmla="*/ 0 w 37148"/>
              <a:gd name="connsiteY0" fmla="*/ 48930 h 48930"/>
              <a:gd name="connsiteX1" fmla="*/ 26788 w 37148"/>
              <a:gd name="connsiteY1" fmla="*/ 12951 h 48930"/>
              <a:gd name="connsiteX2" fmla="*/ 36812 w 37148"/>
              <a:gd name="connsiteY2" fmla="*/ 633 h 48930"/>
              <a:gd name="connsiteX0" fmla="*/ 0 w 37148"/>
              <a:gd name="connsiteY0" fmla="*/ 48930 h 48930"/>
              <a:gd name="connsiteX1" fmla="*/ 26699 w 37148"/>
              <a:gd name="connsiteY1" fmla="*/ 9233 h 48930"/>
              <a:gd name="connsiteX2" fmla="*/ 36812 w 37148"/>
              <a:gd name="connsiteY2" fmla="*/ 633 h 48930"/>
              <a:gd name="connsiteX0" fmla="*/ 0 w 10449"/>
              <a:gd name="connsiteY0" fmla="*/ 9233 h 9233"/>
              <a:gd name="connsiteX1" fmla="*/ 10113 w 10449"/>
              <a:gd name="connsiteY1" fmla="*/ 633 h 9233"/>
              <a:gd name="connsiteX0" fmla="*/ 0 w 9915"/>
              <a:gd name="connsiteY0" fmla="*/ 11611 h 11611"/>
              <a:gd name="connsiteX1" fmla="*/ 9593 w 9915"/>
              <a:gd name="connsiteY1" fmla="*/ 686 h 11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915" h="11611">
                <a:moveTo>
                  <a:pt x="0" y="11611"/>
                </a:moveTo>
                <a:cubicBezTo>
                  <a:pt x="4461" y="6565"/>
                  <a:pt x="9915" y="0"/>
                  <a:pt x="9593" y="686"/>
                </a:cubicBezTo>
              </a:path>
            </a:pathLst>
          </a:custGeom>
          <a:noFill/>
          <a:ln w="76200">
            <a:solidFill>
              <a:schemeClr val="accent6"/>
            </a:solidFill>
            <a:prstDash val="sysDot"/>
            <a:round/>
            <a:headEnd/>
            <a:tailEnd/>
          </a:ln>
          <a:effectLst>
            <a:outerShdw dist="25400" dir="5400000" algn="ctr" rotWithShape="0">
              <a:srgbClr val="000000">
                <a:alpha val="39999"/>
              </a:srgbClr>
            </a:outerShdw>
          </a:effectLst>
        </p:spPr>
        <p:txBody>
          <a:bodyPr wrap="none" lIns="34281" tIns="17140" rIns="34281" bIns="17140" anchor="ctr"/>
          <a:lstStyle/>
          <a:p>
            <a:pPr defTabSz="81626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0" b="0" baseline="-25000" dirty="0">
              <a:solidFill>
                <a:srgbClr val="FFFFFF"/>
              </a:solidFill>
              <a:latin typeface="Verdana" pitchFamily="-65" charset="0"/>
            </a:endParaRPr>
          </a:p>
        </p:txBody>
      </p:sp>
      <p:sp>
        <p:nvSpPr>
          <p:cNvPr id="526" name="Line 183"/>
          <p:cNvSpPr>
            <a:spLocks noChangeShapeType="1"/>
          </p:cNvSpPr>
          <p:nvPr/>
        </p:nvSpPr>
        <p:spPr bwMode="auto">
          <a:xfrm flipV="1">
            <a:off x="5194994" y="3042706"/>
            <a:ext cx="1516877" cy="73746"/>
          </a:xfrm>
          <a:custGeom>
            <a:avLst/>
            <a:gdLst>
              <a:gd name="connsiteX0" fmla="*/ 0 w 13056"/>
              <a:gd name="connsiteY0" fmla="*/ 9291 h 9291"/>
              <a:gd name="connsiteX1" fmla="*/ 13056 w 13056"/>
              <a:gd name="connsiteY1" fmla="*/ 0 h 9291"/>
              <a:gd name="connsiteX0" fmla="*/ 0 w 9919"/>
              <a:gd name="connsiteY0" fmla="*/ 7458 h 7458"/>
              <a:gd name="connsiteX1" fmla="*/ 9919 w 9919"/>
              <a:gd name="connsiteY1" fmla="*/ 0 h 7458"/>
              <a:gd name="connsiteX0" fmla="*/ 0 w 36812"/>
              <a:gd name="connsiteY0" fmla="*/ 48297 h 48297"/>
              <a:gd name="connsiteX1" fmla="*/ 36812 w 36812"/>
              <a:gd name="connsiteY1" fmla="*/ 0 h 48297"/>
              <a:gd name="connsiteX0" fmla="*/ 0 w 36812"/>
              <a:gd name="connsiteY0" fmla="*/ 48297 h 48297"/>
              <a:gd name="connsiteX1" fmla="*/ 26699 w 36812"/>
              <a:gd name="connsiteY1" fmla="*/ 11574 h 48297"/>
              <a:gd name="connsiteX2" fmla="*/ 36812 w 36812"/>
              <a:gd name="connsiteY2" fmla="*/ 0 h 48297"/>
              <a:gd name="connsiteX0" fmla="*/ 0 w 36812"/>
              <a:gd name="connsiteY0" fmla="*/ 48297 h 48297"/>
              <a:gd name="connsiteX1" fmla="*/ 36812 w 36812"/>
              <a:gd name="connsiteY1" fmla="*/ 0 h 48297"/>
              <a:gd name="connsiteX0" fmla="*/ 0 w 36812"/>
              <a:gd name="connsiteY0" fmla="*/ 48297 h 48297"/>
              <a:gd name="connsiteX1" fmla="*/ 26699 w 36812"/>
              <a:gd name="connsiteY1" fmla="*/ 9715 h 48297"/>
              <a:gd name="connsiteX2" fmla="*/ 36812 w 36812"/>
              <a:gd name="connsiteY2" fmla="*/ 0 h 48297"/>
              <a:gd name="connsiteX0" fmla="*/ 0 w 36812"/>
              <a:gd name="connsiteY0" fmla="*/ 48297 h 48297"/>
              <a:gd name="connsiteX1" fmla="*/ 26699 w 36812"/>
              <a:gd name="connsiteY1" fmla="*/ 9715 h 48297"/>
              <a:gd name="connsiteX2" fmla="*/ 36812 w 36812"/>
              <a:gd name="connsiteY2" fmla="*/ 0 h 48297"/>
              <a:gd name="connsiteX0" fmla="*/ 0 w 36812"/>
              <a:gd name="connsiteY0" fmla="*/ 48297 h 48297"/>
              <a:gd name="connsiteX1" fmla="*/ 26699 w 36812"/>
              <a:gd name="connsiteY1" fmla="*/ 9715 h 48297"/>
              <a:gd name="connsiteX2" fmla="*/ 36812 w 36812"/>
              <a:gd name="connsiteY2" fmla="*/ 0 h 48297"/>
              <a:gd name="connsiteX0" fmla="*/ 0 w 37148"/>
              <a:gd name="connsiteY0" fmla="*/ 48930 h 48930"/>
              <a:gd name="connsiteX1" fmla="*/ 26699 w 37148"/>
              <a:gd name="connsiteY1" fmla="*/ 10348 h 48930"/>
              <a:gd name="connsiteX2" fmla="*/ 36812 w 37148"/>
              <a:gd name="connsiteY2" fmla="*/ 633 h 48930"/>
              <a:gd name="connsiteX0" fmla="*/ 0 w 37148"/>
              <a:gd name="connsiteY0" fmla="*/ 48930 h 48930"/>
              <a:gd name="connsiteX1" fmla="*/ 26699 w 37148"/>
              <a:gd name="connsiteY1" fmla="*/ 10348 h 48930"/>
              <a:gd name="connsiteX2" fmla="*/ 36812 w 37148"/>
              <a:gd name="connsiteY2" fmla="*/ 633 h 48930"/>
              <a:gd name="connsiteX0" fmla="*/ 0 w 37148"/>
              <a:gd name="connsiteY0" fmla="*/ 48930 h 48930"/>
              <a:gd name="connsiteX1" fmla="*/ 26699 w 37148"/>
              <a:gd name="connsiteY1" fmla="*/ 10348 h 48930"/>
              <a:gd name="connsiteX2" fmla="*/ 36812 w 37148"/>
              <a:gd name="connsiteY2" fmla="*/ 633 h 48930"/>
              <a:gd name="connsiteX0" fmla="*/ 0 w 37237"/>
              <a:gd name="connsiteY0" fmla="*/ 46327 h 46327"/>
              <a:gd name="connsiteX1" fmla="*/ 26788 w 37237"/>
              <a:gd name="connsiteY1" fmla="*/ 10348 h 46327"/>
              <a:gd name="connsiteX2" fmla="*/ 36901 w 37237"/>
              <a:gd name="connsiteY2" fmla="*/ 633 h 46327"/>
              <a:gd name="connsiteX0" fmla="*/ 0 w 37237"/>
              <a:gd name="connsiteY0" fmla="*/ 46327 h 46327"/>
              <a:gd name="connsiteX1" fmla="*/ 26788 w 37237"/>
              <a:gd name="connsiteY1" fmla="*/ 10348 h 46327"/>
              <a:gd name="connsiteX2" fmla="*/ 36901 w 37237"/>
              <a:gd name="connsiteY2" fmla="*/ 633 h 46327"/>
              <a:gd name="connsiteX0" fmla="*/ 0 w 37237"/>
              <a:gd name="connsiteY0" fmla="*/ 46327 h 46327"/>
              <a:gd name="connsiteX1" fmla="*/ 26788 w 37237"/>
              <a:gd name="connsiteY1" fmla="*/ 10348 h 46327"/>
              <a:gd name="connsiteX2" fmla="*/ 36901 w 37237"/>
              <a:gd name="connsiteY2" fmla="*/ 633 h 46327"/>
              <a:gd name="connsiteX0" fmla="*/ 0 w 37237"/>
              <a:gd name="connsiteY0" fmla="*/ 46327 h 46327"/>
              <a:gd name="connsiteX1" fmla="*/ 26788 w 37237"/>
              <a:gd name="connsiteY1" fmla="*/ 10348 h 46327"/>
              <a:gd name="connsiteX2" fmla="*/ 36901 w 37237"/>
              <a:gd name="connsiteY2" fmla="*/ 633 h 46327"/>
              <a:gd name="connsiteX0" fmla="*/ 0 w 37237"/>
              <a:gd name="connsiteY0" fmla="*/ 46327 h 46327"/>
              <a:gd name="connsiteX1" fmla="*/ 26788 w 37237"/>
              <a:gd name="connsiteY1" fmla="*/ 10348 h 46327"/>
              <a:gd name="connsiteX2" fmla="*/ 36901 w 37237"/>
              <a:gd name="connsiteY2" fmla="*/ 633 h 46327"/>
              <a:gd name="connsiteX0" fmla="*/ 0 w 37237"/>
              <a:gd name="connsiteY0" fmla="*/ 46327 h 46327"/>
              <a:gd name="connsiteX1" fmla="*/ 26788 w 37237"/>
              <a:gd name="connsiteY1" fmla="*/ 10348 h 46327"/>
              <a:gd name="connsiteX2" fmla="*/ 36901 w 37237"/>
              <a:gd name="connsiteY2" fmla="*/ 633 h 46327"/>
              <a:gd name="connsiteX0" fmla="*/ 0 w 37148"/>
              <a:gd name="connsiteY0" fmla="*/ 48930 h 48930"/>
              <a:gd name="connsiteX1" fmla="*/ 26788 w 37148"/>
              <a:gd name="connsiteY1" fmla="*/ 12951 h 48930"/>
              <a:gd name="connsiteX2" fmla="*/ 36812 w 37148"/>
              <a:gd name="connsiteY2" fmla="*/ 633 h 48930"/>
              <a:gd name="connsiteX0" fmla="*/ 0 w 37148"/>
              <a:gd name="connsiteY0" fmla="*/ 48930 h 48930"/>
              <a:gd name="connsiteX1" fmla="*/ 26699 w 37148"/>
              <a:gd name="connsiteY1" fmla="*/ 9233 h 48930"/>
              <a:gd name="connsiteX2" fmla="*/ 36812 w 37148"/>
              <a:gd name="connsiteY2" fmla="*/ 633 h 48930"/>
              <a:gd name="connsiteX0" fmla="*/ 0 w 10449"/>
              <a:gd name="connsiteY0" fmla="*/ 9233 h 9233"/>
              <a:gd name="connsiteX1" fmla="*/ 10113 w 10449"/>
              <a:gd name="connsiteY1" fmla="*/ 633 h 9233"/>
              <a:gd name="connsiteX0" fmla="*/ 0 w 9915"/>
              <a:gd name="connsiteY0" fmla="*/ 11611 h 11611"/>
              <a:gd name="connsiteX1" fmla="*/ 9593 w 9915"/>
              <a:gd name="connsiteY1" fmla="*/ 686 h 11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915" h="11611">
                <a:moveTo>
                  <a:pt x="0" y="11611"/>
                </a:moveTo>
                <a:cubicBezTo>
                  <a:pt x="4461" y="6565"/>
                  <a:pt x="9915" y="0"/>
                  <a:pt x="9593" y="686"/>
                </a:cubicBezTo>
              </a:path>
            </a:pathLst>
          </a:custGeom>
          <a:noFill/>
          <a:ln w="76200">
            <a:solidFill>
              <a:schemeClr val="accent6"/>
            </a:solidFill>
            <a:prstDash val="sysDot"/>
            <a:round/>
            <a:headEnd/>
            <a:tailEnd/>
          </a:ln>
          <a:effectLst>
            <a:outerShdw dist="25400" dir="5400000" algn="ctr" rotWithShape="0">
              <a:srgbClr val="000000">
                <a:alpha val="39999"/>
              </a:srgbClr>
            </a:outerShdw>
          </a:effectLst>
        </p:spPr>
        <p:txBody>
          <a:bodyPr wrap="none" lIns="34281" tIns="17140" rIns="34281" bIns="17140" anchor="ctr"/>
          <a:lstStyle/>
          <a:p>
            <a:pPr defTabSz="81626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0" b="0" baseline="-25000" dirty="0">
              <a:solidFill>
                <a:srgbClr val="FFFFFF"/>
              </a:solidFill>
              <a:latin typeface="Verdana" pitchFamily="-65" charset="0"/>
            </a:endParaRPr>
          </a:p>
        </p:txBody>
      </p:sp>
      <p:sp>
        <p:nvSpPr>
          <p:cNvPr id="532" name="Rectangle 130"/>
          <p:cNvSpPr>
            <a:spLocks noChangeArrowheads="1"/>
          </p:cNvSpPr>
          <p:nvPr/>
        </p:nvSpPr>
        <p:spPr bwMode="auto">
          <a:xfrm>
            <a:off x="1637537" y="4713001"/>
            <a:ext cx="104999" cy="620287"/>
          </a:xfrm>
          <a:prstGeom prst="rect">
            <a:avLst/>
          </a:prstGeom>
          <a:solidFill>
            <a:srgbClr val="00FF00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lIns="34281" tIns="17140" rIns="34281" bIns="17140" anchor="ctr"/>
          <a:lstStyle/>
          <a:p>
            <a:pPr defTabSz="816306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000" b="0" baseline="-25000" dirty="0">
              <a:solidFill>
                <a:srgbClr val="777777">
                  <a:lumMod val="75000"/>
                </a:srgbClr>
              </a:solidFill>
              <a:latin typeface="Verdana" pitchFamily="34" charset="0"/>
              <a:ea typeface="MS PGothic" pitchFamily="34" charset="-128"/>
            </a:endParaRPr>
          </a:p>
        </p:txBody>
      </p:sp>
      <p:sp>
        <p:nvSpPr>
          <p:cNvPr id="490" name="Line 183"/>
          <p:cNvSpPr>
            <a:spLocks noChangeShapeType="1"/>
          </p:cNvSpPr>
          <p:nvPr/>
        </p:nvSpPr>
        <p:spPr bwMode="auto">
          <a:xfrm rot="20281592" flipV="1">
            <a:off x="2558273" y="3143080"/>
            <a:ext cx="2423837" cy="366976"/>
          </a:xfrm>
          <a:custGeom>
            <a:avLst/>
            <a:gdLst>
              <a:gd name="connsiteX0" fmla="*/ 0 w 13056"/>
              <a:gd name="connsiteY0" fmla="*/ 9291 h 9291"/>
              <a:gd name="connsiteX1" fmla="*/ 13056 w 13056"/>
              <a:gd name="connsiteY1" fmla="*/ 0 h 9291"/>
              <a:gd name="connsiteX0" fmla="*/ 0 w 9919"/>
              <a:gd name="connsiteY0" fmla="*/ 7458 h 7458"/>
              <a:gd name="connsiteX1" fmla="*/ 9919 w 9919"/>
              <a:gd name="connsiteY1" fmla="*/ 0 h 7458"/>
              <a:gd name="connsiteX0" fmla="*/ 0 w 36812"/>
              <a:gd name="connsiteY0" fmla="*/ 48297 h 48297"/>
              <a:gd name="connsiteX1" fmla="*/ 36812 w 36812"/>
              <a:gd name="connsiteY1" fmla="*/ 0 h 48297"/>
              <a:gd name="connsiteX0" fmla="*/ 0 w 36812"/>
              <a:gd name="connsiteY0" fmla="*/ 48297 h 48297"/>
              <a:gd name="connsiteX1" fmla="*/ 26699 w 36812"/>
              <a:gd name="connsiteY1" fmla="*/ 11574 h 48297"/>
              <a:gd name="connsiteX2" fmla="*/ 36812 w 36812"/>
              <a:gd name="connsiteY2" fmla="*/ 0 h 48297"/>
              <a:gd name="connsiteX0" fmla="*/ 0 w 36812"/>
              <a:gd name="connsiteY0" fmla="*/ 48297 h 48297"/>
              <a:gd name="connsiteX1" fmla="*/ 36812 w 36812"/>
              <a:gd name="connsiteY1" fmla="*/ 0 h 48297"/>
              <a:gd name="connsiteX0" fmla="*/ 0 w 36812"/>
              <a:gd name="connsiteY0" fmla="*/ 48297 h 48297"/>
              <a:gd name="connsiteX1" fmla="*/ 26699 w 36812"/>
              <a:gd name="connsiteY1" fmla="*/ 9715 h 48297"/>
              <a:gd name="connsiteX2" fmla="*/ 36812 w 36812"/>
              <a:gd name="connsiteY2" fmla="*/ 0 h 48297"/>
              <a:gd name="connsiteX0" fmla="*/ 0 w 36812"/>
              <a:gd name="connsiteY0" fmla="*/ 48297 h 48297"/>
              <a:gd name="connsiteX1" fmla="*/ 26699 w 36812"/>
              <a:gd name="connsiteY1" fmla="*/ 9715 h 48297"/>
              <a:gd name="connsiteX2" fmla="*/ 36812 w 36812"/>
              <a:gd name="connsiteY2" fmla="*/ 0 h 48297"/>
              <a:gd name="connsiteX0" fmla="*/ 0 w 36812"/>
              <a:gd name="connsiteY0" fmla="*/ 48297 h 48297"/>
              <a:gd name="connsiteX1" fmla="*/ 26699 w 36812"/>
              <a:gd name="connsiteY1" fmla="*/ 9715 h 48297"/>
              <a:gd name="connsiteX2" fmla="*/ 36812 w 36812"/>
              <a:gd name="connsiteY2" fmla="*/ 0 h 48297"/>
              <a:gd name="connsiteX0" fmla="*/ 0 w 37148"/>
              <a:gd name="connsiteY0" fmla="*/ 48930 h 48930"/>
              <a:gd name="connsiteX1" fmla="*/ 26699 w 37148"/>
              <a:gd name="connsiteY1" fmla="*/ 10348 h 48930"/>
              <a:gd name="connsiteX2" fmla="*/ 36812 w 37148"/>
              <a:gd name="connsiteY2" fmla="*/ 633 h 48930"/>
              <a:gd name="connsiteX0" fmla="*/ 0 w 37148"/>
              <a:gd name="connsiteY0" fmla="*/ 48930 h 48930"/>
              <a:gd name="connsiteX1" fmla="*/ 26699 w 37148"/>
              <a:gd name="connsiteY1" fmla="*/ 10348 h 48930"/>
              <a:gd name="connsiteX2" fmla="*/ 36812 w 37148"/>
              <a:gd name="connsiteY2" fmla="*/ 633 h 48930"/>
              <a:gd name="connsiteX0" fmla="*/ 0 w 37148"/>
              <a:gd name="connsiteY0" fmla="*/ 48930 h 48930"/>
              <a:gd name="connsiteX1" fmla="*/ 26699 w 37148"/>
              <a:gd name="connsiteY1" fmla="*/ 10348 h 48930"/>
              <a:gd name="connsiteX2" fmla="*/ 36812 w 37148"/>
              <a:gd name="connsiteY2" fmla="*/ 633 h 48930"/>
              <a:gd name="connsiteX0" fmla="*/ 0 w 37237"/>
              <a:gd name="connsiteY0" fmla="*/ 46327 h 46327"/>
              <a:gd name="connsiteX1" fmla="*/ 26788 w 37237"/>
              <a:gd name="connsiteY1" fmla="*/ 10348 h 46327"/>
              <a:gd name="connsiteX2" fmla="*/ 36901 w 37237"/>
              <a:gd name="connsiteY2" fmla="*/ 633 h 46327"/>
              <a:gd name="connsiteX0" fmla="*/ 0 w 37237"/>
              <a:gd name="connsiteY0" fmla="*/ 46327 h 46327"/>
              <a:gd name="connsiteX1" fmla="*/ 26788 w 37237"/>
              <a:gd name="connsiteY1" fmla="*/ 10348 h 46327"/>
              <a:gd name="connsiteX2" fmla="*/ 36901 w 37237"/>
              <a:gd name="connsiteY2" fmla="*/ 633 h 46327"/>
              <a:gd name="connsiteX0" fmla="*/ 0 w 37237"/>
              <a:gd name="connsiteY0" fmla="*/ 46327 h 46327"/>
              <a:gd name="connsiteX1" fmla="*/ 26788 w 37237"/>
              <a:gd name="connsiteY1" fmla="*/ 10348 h 46327"/>
              <a:gd name="connsiteX2" fmla="*/ 36901 w 37237"/>
              <a:gd name="connsiteY2" fmla="*/ 633 h 46327"/>
              <a:gd name="connsiteX0" fmla="*/ 0 w 37237"/>
              <a:gd name="connsiteY0" fmla="*/ 46327 h 46327"/>
              <a:gd name="connsiteX1" fmla="*/ 26788 w 37237"/>
              <a:gd name="connsiteY1" fmla="*/ 10348 h 46327"/>
              <a:gd name="connsiteX2" fmla="*/ 36901 w 37237"/>
              <a:gd name="connsiteY2" fmla="*/ 633 h 46327"/>
              <a:gd name="connsiteX0" fmla="*/ 0 w 37237"/>
              <a:gd name="connsiteY0" fmla="*/ 46327 h 46327"/>
              <a:gd name="connsiteX1" fmla="*/ 26788 w 37237"/>
              <a:gd name="connsiteY1" fmla="*/ 10348 h 46327"/>
              <a:gd name="connsiteX2" fmla="*/ 36901 w 37237"/>
              <a:gd name="connsiteY2" fmla="*/ 633 h 46327"/>
              <a:gd name="connsiteX0" fmla="*/ 0 w 37237"/>
              <a:gd name="connsiteY0" fmla="*/ 46327 h 46327"/>
              <a:gd name="connsiteX1" fmla="*/ 26788 w 37237"/>
              <a:gd name="connsiteY1" fmla="*/ 10348 h 46327"/>
              <a:gd name="connsiteX2" fmla="*/ 36901 w 37237"/>
              <a:gd name="connsiteY2" fmla="*/ 633 h 46327"/>
              <a:gd name="connsiteX0" fmla="*/ 0 w 37148"/>
              <a:gd name="connsiteY0" fmla="*/ 48930 h 48930"/>
              <a:gd name="connsiteX1" fmla="*/ 26788 w 37148"/>
              <a:gd name="connsiteY1" fmla="*/ 12951 h 48930"/>
              <a:gd name="connsiteX2" fmla="*/ 36812 w 37148"/>
              <a:gd name="connsiteY2" fmla="*/ 633 h 48930"/>
              <a:gd name="connsiteX0" fmla="*/ 0 w 37148"/>
              <a:gd name="connsiteY0" fmla="*/ 48930 h 48930"/>
              <a:gd name="connsiteX1" fmla="*/ 26699 w 37148"/>
              <a:gd name="connsiteY1" fmla="*/ 9233 h 48930"/>
              <a:gd name="connsiteX2" fmla="*/ 36812 w 37148"/>
              <a:gd name="connsiteY2" fmla="*/ 633 h 48930"/>
              <a:gd name="connsiteX0" fmla="*/ 0 w 10449"/>
              <a:gd name="connsiteY0" fmla="*/ 9233 h 9233"/>
              <a:gd name="connsiteX1" fmla="*/ 10113 w 10449"/>
              <a:gd name="connsiteY1" fmla="*/ 633 h 9233"/>
              <a:gd name="connsiteX0" fmla="*/ 0 w 9915"/>
              <a:gd name="connsiteY0" fmla="*/ 11611 h 11611"/>
              <a:gd name="connsiteX1" fmla="*/ 9593 w 9915"/>
              <a:gd name="connsiteY1" fmla="*/ 686 h 11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915" h="11611">
                <a:moveTo>
                  <a:pt x="0" y="11611"/>
                </a:moveTo>
                <a:cubicBezTo>
                  <a:pt x="4461" y="6565"/>
                  <a:pt x="9915" y="0"/>
                  <a:pt x="9593" y="686"/>
                </a:cubicBezTo>
              </a:path>
            </a:pathLst>
          </a:custGeom>
          <a:noFill/>
          <a:ln w="76200">
            <a:solidFill>
              <a:schemeClr val="accent6"/>
            </a:solidFill>
            <a:prstDash val="sysDot"/>
            <a:round/>
            <a:headEnd/>
            <a:tailEnd/>
          </a:ln>
          <a:effectLst>
            <a:outerShdw dist="25400" dir="5400000" algn="ctr" rotWithShape="0">
              <a:srgbClr val="000000">
                <a:alpha val="39999"/>
              </a:srgbClr>
            </a:outerShdw>
          </a:effectLst>
        </p:spPr>
        <p:txBody>
          <a:bodyPr wrap="none" lIns="34281" tIns="17140" rIns="34281" bIns="17140" anchor="ctr"/>
          <a:lstStyle/>
          <a:p>
            <a:pPr defTabSz="81626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0" b="0" baseline="-25000" dirty="0">
              <a:solidFill>
                <a:srgbClr val="FFFFFF"/>
              </a:solidFill>
              <a:latin typeface="Verdana" pitchFamily="-65" charset="0"/>
            </a:endParaRPr>
          </a:p>
        </p:txBody>
      </p:sp>
      <p:sp>
        <p:nvSpPr>
          <p:cNvPr id="492" name="Line 183"/>
          <p:cNvSpPr>
            <a:spLocks noChangeShapeType="1"/>
          </p:cNvSpPr>
          <p:nvPr/>
        </p:nvSpPr>
        <p:spPr bwMode="auto">
          <a:xfrm rot="20964075">
            <a:off x="5291091" y="2893930"/>
            <a:ext cx="1248116" cy="388111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390" y="752"/>
              </a:cxn>
            </a:cxnLst>
            <a:rect l="0" t="0" r="r" b="b"/>
            <a:pathLst>
              <a:path w="2390" h="752">
                <a:moveTo>
                  <a:pt x="0" y="0"/>
                </a:moveTo>
                <a:lnTo>
                  <a:pt x="2390" y="752"/>
                </a:lnTo>
              </a:path>
            </a:pathLst>
          </a:custGeom>
          <a:noFill/>
          <a:ln w="76200">
            <a:solidFill>
              <a:srgbClr val="339966"/>
            </a:solidFill>
            <a:prstDash val="sysDot"/>
            <a:round/>
            <a:headEnd/>
            <a:tailEnd/>
          </a:ln>
          <a:effectLst>
            <a:outerShdw dist="25400" dir="5400000" algn="ctr" rotWithShape="0">
              <a:srgbClr val="000000">
                <a:alpha val="39999"/>
              </a:srgbClr>
            </a:outerShdw>
          </a:effectLst>
        </p:spPr>
        <p:txBody>
          <a:bodyPr wrap="none" lIns="34281" tIns="17140" rIns="34281" bIns="17140" anchor="ctr"/>
          <a:lstStyle/>
          <a:p>
            <a:pPr defTabSz="81626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0" b="0" baseline="-25000" dirty="0">
              <a:solidFill>
                <a:srgbClr val="FFFFFF"/>
              </a:solidFill>
              <a:latin typeface="Verdana" pitchFamily="-65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678914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5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5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5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36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36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36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36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36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5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500"/>
                                        <p:tgtEl>
                                          <p:spTgt spid="5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5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5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36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5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8" dur="500"/>
                                        <p:tgtEl>
                                          <p:spTgt spid="4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500"/>
                                        <p:tgtEl>
                                          <p:spTgt spid="5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50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5" dur="500"/>
                                        <p:tgtEl>
                                          <p:spTgt spid="4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8" dur="5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1" dur="500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36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36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36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36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36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36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500"/>
                            </p:stCondLst>
                            <p:childTnLst>
                              <p:par>
                                <p:cTn id="1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500"/>
                                        <p:tgtEl>
                                          <p:spTgt spid="36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500"/>
                                        <p:tgtEl>
                                          <p:spTgt spid="36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5" dur="500"/>
                                        <p:tgtEl>
                                          <p:spTgt spid="36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8" dur="500"/>
                                        <p:tgtEl>
                                          <p:spTgt spid="36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" dur="500"/>
                                        <p:tgtEl>
                                          <p:spTgt spid="36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4" dur="5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5" presetID="0" presetClass="path" presetSubtype="0" repeatCount="400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20833E-7 -4.25926E-6 L -0.14967 0.15637 " pathEditMode="relative" rAng="0" ptsTypes="AA">
                                      <p:cBhvr>
                                        <p:cTn id="196" dur="500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500" y="7800"/>
                                    </p:animMotion>
                                  </p:childTnLst>
                                </p:cTn>
                              </p:par>
                              <p:par>
                                <p:cTn id="197" presetID="0" presetClass="path" presetSubtype="0" repeatCount="400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1.2963E-6 L 0.07897 -0.13136 " pathEditMode="relative" rAng="0" ptsTypes="AA">
                                      <p:cBhvr>
                                        <p:cTn id="19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00" y="-6600"/>
                                    </p:animMotion>
                                  </p:childTnLst>
                                </p:cTn>
                              </p:par>
                              <p:par>
                                <p:cTn id="199" presetID="0" presetClass="path" presetSubtype="0" repeatCount="400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72 -0.00069 L -0.01042 -0.18414 " pathEditMode="relative" rAng="0" ptsTypes="AA">
                                      <p:cBhvr>
                                        <p:cTn id="20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0" y="-9200"/>
                                    </p:animMotion>
                                  </p:childTnLst>
                                </p:cTn>
                              </p:par>
                              <p:par>
                                <p:cTn id="201" presetID="0" presetClass="path" presetSubtype="0" repeatCount="400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8125E-6 9.25926E-7 L -0.09082 -0.28958 " pathEditMode="relative" rAng="0" ptsTypes="AA">
                                      <p:cBhvr>
                                        <p:cTn id="20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500" y="-14500"/>
                                    </p:animMotion>
                                  </p:childTnLst>
                                </p:cTn>
                              </p:par>
                              <p:par>
                                <p:cTn id="203" presetID="0" presetClass="path" presetSubtype="0" repeatCount="400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2.40741E-6 L -0.06023 -0.13623 " pathEditMode="relative" rAng="0" ptsTypes="AA">
                                      <p:cBhvr>
                                        <p:cTn id="20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000" y="-6800"/>
                                    </p:animMotion>
                                  </p:childTnLst>
                                </p:cTn>
                              </p:par>
                              <p:par>
                                <p:cTn id="205" presetID="0" presetClass="path" presetSubtype="0" repeatCount="400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2083E-6 -2.77778E-6 L 0.01699 0.09109 " pathEditMode="relative" rAng="0" ptsTypes="AA">
                                      <p:cBhvr>
                                        <p:cTn id="206" dur="500" fill="hold"/>
                                        <p:tgtEl>
                                          <p:spTgt spid="361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00" y="4500"/>
                                    </p:animMotion>
                                  </p:childTnLst>
                                </p:cTn>
                              </p:par>
                              <p:par>
                                <p:cTn id="207" presetID="0" presetClass="path" presetSubtype="0" repeatCount="400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5417E-6 7.40741E-7 L 0.12376 0.12697 " pathEditMode="relative" rAng="0" ptsTypes="AA">
                                      <p:cBhvr>
                                        <p:cTn id="208" dur="500" fill="hold"/>
                                        <p:tgtEl>
                                          <p:spTgt spid="361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00" y="6300"/>
                                    </p:animMotion>
                                  </p:childTnLst>
                                </p:cTn>
                              </p:par>
                              <p:par>
                                <p:cTn id="209" presetID="0" presetClass="path" presetSubtype="0" repeatCount="400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7 2.96296E-6 L -0.05085 0.10104 " pathEditMode="relative" rAng="0" ptsTypes="AA">
                                      <p:cBhvr>
                                        <p:cTn id="210" dur="500" fill="hold"/>
                                        <p:tgtEl>
                                          <p:spTgt spid="362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00" y="5000"/>
                                    </p:animMotion>
                                  </p:childTnLst>
                                </p:cTn>
                              </p:par>
                              <p:par>
                                <p:cTn id="211" presetID="0" presetClass="path" presetSubtype="0" repeatCount="400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6875E-6 -2.40741E-6 L -0.06269 0.14908 " pathEditMode="relative" rAng="0" ptsTypes="AA">
                                      <p:cBhvr>
                                        <p:cTn id="212" dur="500" fill="hold"/>
                                        <p:tgtEl>
                                          <p:spTgt spid="362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00" y="7500"/>
                                    </p:animMotion>
                                  </p:childTnLst>
                                </p:cTn>
                              </p:par>
                              <p:par>
                                <p:cTn id="213" presetID="0" presetClass="path" presetSubtype="0" repeatCount="400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1.85185E-6 L -0.10761 0.0456 " pathEditMode="relative" rAng="0" ptsTypes="AA">
                                      <p:cBhvr>
                                        <p:cTn id="214" dur="500" fill="hold"/>
                                        <p:tgtEl>
                                          <p:spTgt spid="362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400" y="2300"/>
                                    </p:animMotion>
                                  </p:childTnLst>
                                </p:cTn>
                              </p:par>
                              <p:par>
                                <p:cTn id="2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7" dur="2000"/>
                                        <p:tgtEl>
                                          <p:spTgt spid="5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8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9" dur="1000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3300"/>
                                      </p:to>
                                    </p:animClr>
                                    <p:set>
                                      <p:cBhvr>
                                        <p:cTn id="220" dur="1000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1" dur="1000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2" fill="hold">
                      <p:stCondLst>
                        <p:cond delay="indefinite"/>
                      </p:stCondLst>
                      <p:childTnLst>
                        <p:par>
                          <p:cTn id="223" fill="hold">
                            <p:stCondLst>
                              <p:cond delay="0"/>
                            </p:stCondLst>
                            <p:childTnLst>
                              <p:par>
                                <p:cTn id="2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6" dur="5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9" dur="5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2" dur="5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5" dur="5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6" fill="hold">
                            <p:stCondLst>
                              <p:cond delay="500"/>
                            </p:stCondLst>
                            <p:childTnLst>
                              <p:par>
                                <p:cTn id="2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9"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2" dur="5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5" dur="5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8" dur="5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9" fill="hold">
                      <p:stCondLst>
                        <p:cond delay="indefinite"/>
                      </p:stCondLst>
                      <p:childTnLst>
                        <p:par>
                          <p:cTn id="250" fill="hold">
                            <p:stCondLst>
                              <p:cond delay="0"/>
                            </p:stCondLst>
                            <p:childTnLst>
                              <p:par>
                                <p:cTn id="251" presetID="0" presetClass="path" presetSubtype="0" repeatCount="400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84 0.00023 L -0.06529 0.15243 " pathEditMode="relative" rAng="0" ptsTypes="AA">
                                      <p:cBhvr>
                                        <p:cTn id="252" dur="500" fill="hold"/>
                                        <p:tgtEl>
                                          <p:spTgt spid="362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00" y="7600"/>
                                    </p:animMotion>
                                  </p:childTnLst>
                                </p:cTn>
                              </p:par>
                              <p:par>
                                <p:cTn id="253" presetID="0" presetClass="path" presetSubtype="0" repeatCount="400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9.375E-7 -2.03704E-6 L -0.0804 0.24919 " pathEditMode="relative" rAng="0" ptsTypes="AA">
                                      <p:cBhvr>
                                        <p:cTn id="254" dur="50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000" y="12500"/>
                                    </p:animMotion>
                                  </p:childTnLst>
                                </p:cTn>
                              </p:par>
                              <p:par>
                                <p:cTn id="255" presetID="0" presetClass="path" presetSubtype="0" repeatCount="400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2.22222E-6 L -0.16895 0.05949 " pathEditMode="relative" rAng="0" ptsTypes="AA">
                                      <p:cBhvr>
                                        <p:cTn id="256" dur="500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500" y="3000"/>
                                    </p:animMotion>
                                  </p:childTnLst>
                                </p:cTn>
                              </p:par>
                              <p:par>
                                <p:cTn id="257" presetID="0" presetClass="path" presetSubtype="0" repeatCount="400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7917E-6 -2.22222E-6 L -0.13769 0.23762 " pathEditMode="relative" rAng="0" ptsTypes="AA">
                                      <p:cBhvr>
                                        <p:cTn id="258" dur="500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900" y="11900"/>
                                    </p:animMotion>
                                  </p:childTnLst>
                                </p:cTn>
                              </p:par>
                              <p:par>
                                <p:cTn id="259" presetID="0" presetClass="path" presetSubtype="0" repeatCount="400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20833E-7 -4.25926E-6 L -0.13835 0.15799 " pathEditMode="relative" rAng="0" ptsTypes="AA">
                                      <p:cBhvr>
                                        <p:cTn id="260" dur="500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900" y="7900"/>
                                    </p:animMotion>
                                  </p:childTnLst>
                                </p:cTn>
                              </p:par>
                              <p:par>
                                <p:cTn id="261" presetID="0" presetClass="path" presetSubtype="0" repeatCount="400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2 -0.00092 L -0.10345 0.04445 " pathEditMode="relative" rAng="0" ptsTypes="AA">
                                      <p:cBhvr>
                                        <p:cTn id="262" dur="500" fill="hold"/>
                                        <p:tgtEl>
                                          <p:spTgt spid="362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00" y="2300"/>
                                    </p:animMotion>
                                  </p:childTnLst>
                                </p:cTn>
                              </p:par>
                              <p:par>
                                <p:cTn id="263" presetID="0" presetClass="path" presetSubtype="0" repeatCount="400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 0.00023 L -0.09707 -0.29468 " pathEditMode="relative" rAng="0" ptsTypes="AA">
                                      <p:cBhvr>
                                        <p:cTn id="26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800" y="-14700"/>
                                    </p:animMotion>
                                  </p:childTnLst>
                                </p:cTn>
                              </p:par>
                              <p:par>
                                <p:cTn id="265" presetID="0" presetClass="path" presetSubtype="0" repeatCount="400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-2.96296E-6 L -0.02188 -0.25104 " pathEditMode="relative" rAng="0" ptsTypes="AA">
                                      <p:cBhvr>
                                        <p:cTn id="266" dur="500" fill="hold"/>
                                        <p:tgtEl>
                                          <p:spTgt spid="2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00" y="-126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7" fill="hold">
                            <p:stCondLst>
                              <p:cond delay="2000"/>
                            </p:stCondLst>
                            <p:childTnLst>
                              <p:par>
                                <p:cTn id="2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0" dur="5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1" fill="hold">
                      <p:stCondLst>
                        <p:cond delay="indefinite"/>
                      </p:stCondLst>
                      <p:childTnLst>
                        <p:par>
                          <p:cTn id="272" fill="hold">
                            <p:stCondLst>
                              <p:cond delay="0"/>
                            </p:stCondLst>
                            <p:childTnLst>
                              <p:par>
                                <p:cTn id="273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74" dur="500"/>
                                        <p:tgtEl>
                                          <p:spTgt spid="5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8" dur="1000"/>
                                        <p:tgtEl>
                                          <p:spTgt spid="5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1" fill="hold">
                            <p:stCondLst>
                              <p:cond delay="1000"/>
                            </p:stCondLst>
                            <p:childTnLst>
                              <p:par>
                                <p:cTn id="28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4" dur="500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4" grpId="0" animBg="1"/>
      <p:bldP spid="524" grpId="0" animBg="1"/>
      <p:bldP spid="524" grpId="1" animBg="1"/>
      <p:bldP spid="525" grpId="0" animBg="1"/>
      <p:bldP spid="525" grpId="1" animBg="1"/>
      <p:bldP spid="526" grpId="0" animBg="1"/>
      <p:bldP spid="526" grpId="1" animBg="1"/>
      <p:bldP spid="532" grpId="0" animBg="1"/>
      <p:bldP spid="490" grpId="0" animBg="1"/>
      <p:bldP spid="490" grpId="1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B47ACA-19F4-41D8-90E7-A17BFAACE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Malicious login attempts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31F1E2-93BD-4007-B341-2835023867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4AB64C-B6C0-44FD-B242-DE6ABAF633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503" t="46932" r="27952" b="11887"/>
          <a:stretch/>
        </p:blipFill>
        <p:spPr>
          <a:xfrm>
            <a:off x="457200" y="1828800"/>
            <a:ext cx="5400675" cy="3271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2751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Bot-Based Account Takeover: Obtain Password Dump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96369" y="1885950"/>
            <a:ext cx="4151263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3385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Leverage Compromised Home Cable Modems/Routers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7249" y="2096928"/>
            <a:ext cx="3587643" cy="334280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5276" y="2478901"/>
            <a:ext cx="4730095" cy="2578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4763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D2F6D-6F3D-6940-94DF-2DADD1E8AD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Impact of PLT on conversion on e-commerce Web sites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768EFDF-D3D4-374C-BC0D-6004675C9F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4507" y="2028826"/>
            <a:ext cx="6701813" cy="3575447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ACEB2B1-8AC0-814F-AFCD-C297A152EA51}"/>
              </a:ext>
            </a:extLst>
          </p:cNvPr>
          <p:cNvSpPr txBox="1"/>
          <p:nvPr/>
        </p:nvSpPr>
        <p:spPr>
          <a:xfrm>
            <a:off x="857250" y="5604272"/>
            <a:ext cx="563135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b="0" dirty="0">
                <a:solidFill>
                  <a:prstClr val="black"/>
                </a:solidFill>
                <a:latin typeface="Calibri" panose="020F0502020204030204"/>
              </a:rPr>
              <a:t>Source: Akamai, State of Online Retail Performance, 2017 Holiday Perspective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6DFBC1B-C9A7-7344-9B52-C0721F6D73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fld id="{E9DEA8ED-CB26-6A41-9F8D-AD456722272D}" type="slidenum">
              <a:rPr lang="en-US" b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t>3</a:t>
            </a:fld>
            <a:endParaRPr lang="en-US" b="0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5016791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Account Takeover Campaign Attack Architecture</a:t>
            </a:r>
          </a:p>
        </p:txBody>
      </p:sp>
      <p:pic>
        <p:nvPicPr>
          <p:cNvPr id="16" name="Content Placeholder 1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6901" y="1552779"/>
            <a:ext cx="5564951" cy="4029709"/>
          </a:xfrm>
          <a:prstGeom prst="rect">
            <a:avLst/>
          </a:prstGeom>
        </p:spPr>
      </p:pic>
      <p:pic>
        <p:nvPicPr>
          <p:cNvPr id="19" name="Content Placeholder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444372" y="2304112"/>
            <a:ext cx="777954" cy="369954"/>
          </a:xfrm>
          <a:prstGeom prst="rect">
            <a:avLst/>
          </a:prstGeom>
          <a:noFill/>
          <a:ln w="9525">
            <a:solidFill>
              <a:schemeClr val="bg2"/>
            </a:solidFill>
            <a:miter lim="800000"/>
            <a:headEnd/>
            <a:tailEnd/>
          </a:ln>
        </p:spPr>
      </p:pic>
      <p:pic>
        <p:nvPicPr>
          <p:cNvPr id="26" name="Content Placeholder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750391" y="3082724"/>
            <a:ext cx="777954" cy="369954"/>
          </a:xfrm>
          <a:prstGeom prst="rect">
            <a:avLst/>
          </a:prstGeom>
          <a:noFill/>
          <a:ln w="9525">
            <a:solidFill>
              <a:schemeClr val="bg2"/>
            </a:solidFill>
            <a:miter lim="800000"/>
            <a:headEnd/>
            <a:tailEnd/>
          </a:ln>
        </p:spPr>
      </p:pic>
      <p:pic>
        <p:nvPicPr>
          <p:cNvPr id="27" name="Content Placeholder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426549" y="4423081"/>
            <a:ext cx="777954" cy="369954"/>
          </a:xfrm>
          <a:prstGeom prst="rect">
            <a:avLst/>
          </a:prstGeom>
          <a:noFill/>
          <a:ln w="9525">
            <a:solidFill>
              <a:schemeClr val="bg2"/>
            </a:solidFill>
            <a:miter lim="800000"/>
            <a:headEnd/>
            <a:tailEnd/>
          </a:ln>
        </p:spPr>
      </p:pic>
      <p:pic>
        <p:nvPicPr>
          <p:cNvPr id="28" name="Content Placeholder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33511" y="2186803"/>
            <a:ext cx="777954" cy="369954"/>
          </a:xfrm>
          <a:prstGeom prst="rect">
            <a:avLst/>
          </a:prstGeom>
          <a:noFill/>
          <a:ln w="9525">
            <a:solidFill>
              <a:schemeClr val="bg2"/>
            </a:solidFill>
            <a:miter lim="800000"/>
            <a:headEnd/>
            <a:tailEnd/>
          </a:ln>
        </p:spPr>
      </p:pic>
      <p:pic>
        <p:nvPicPr>
          <p:cNvPr id="29" name="Content Placeholder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141242" y="3082724"/>
            <a:ext cx="777954" cy="369954"/>
          </a:xfrm>
          <a:prstGeom prst="rect">
            <a:avLst/>
          </a:prstGeom>
          <a:noFill/>
          <a:ln w="9525">
            <a:solidFill>
              <a:schemeClr val="bg2"/>
            </a:solidFill>
            <a:miter lim="800000"/>
            <a:headEnd/>
            <a:tailEnd/>
          </a:ln>
        </p:spPr>
      </p:pic>
      <p:pic>
        <p:nvPicPr>
          <p:cNvPr id="30" name="Content Placeholder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59402" y="4424252"/>
            <a:ext cx="777954" cy="369954"/>
          </a:xfrm>
          <a:prstGeom prst="rect">
            <a:avLst/>
          </a:prstGeom>
          <a:noFill/>
          <a:ln w="9525">
            <a:solidFill>
              <a:schemeClr val="bg2"/>
            </a:solidFill>
            <a:miter lim="800000"/>
            <a:headEnd/>
            <a:tailEnd/>
          </a:ln>
        </p:spPr>
      </p:pic>
      <p:pic>
        <p:nvPicPr>
          <p:cNvPr id="31" name="Content Placeholder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2950771" y="2186802"/>
            <a:ext cx="575770" cy="5378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" name="Content Placeholder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2950771" y="4958044"/>
            <a:ext cx="575770" cy="5378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50770" y="3578271"/>
            <a:ext cx="792998" cy="433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2730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Attacking IP Persistence: Finance Customer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1660541"/>
            <a:ext cx="5369728" cy="327109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" y="5108089"/>
            <a:ext cx="6590995" cy="342401"/>
          </a:xfrm>
          <a:prstGeom prst="rect">
            <a:avLst/>
          </a:prstGeom>
          <a:noFill/>
        </p:spPr>
        <p:txBody>
          <a:bodyPr wrap="square" lIns="91440" tIns="45720" rIns="91440" bIns="45720" rtlCol="0" anchor="ctr" anchorCtr="0">
            <a:spAutoFit/>
          </a:bodyPr>
          <a:lstStyle/>
          <a:p>
            <a:pPr algn="ctr" defTabSz="816306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625">
                <a:solidFill>
                  <a:srgbClr val="777777">
                    <a:lumMod val="75000"/>
                  </a:srgbClr>
                </a:solidFill>
                <a:latin typeface="Arial" pitchFamily="34" charset="0"/>
                <a:cs typeface="Arial" pitchFamily="34" charset="0"/>
              </a:rPr>
              <a:t>427,444,261 Accounts Checked</a:t>
            </a:r>
            <a:endParaRPr lang="en-US" sz="1625" dirty="0" err="1">
              <a:solidFill>
                <a:srgbClr val="777777">
                  <a:lumMod val="75000"/>
                </a:srgb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Frame 4"/>
          <p:cNvSpPr/>
          <p:nvPr/>
        </p:nvSpPr>
        <p:spPr bwMode="auto">
          <a:xfrm>
            <a:off x="628651" y="2661362"/>
            <a:ext cx="5369727" cy="1933956"/>
          </a:xfrm>
          <a:prstGeom prst="frame">
            <a:avLst>
              <a:gd name="adj1" fmla="val 2214"/>
            </a:avLst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z="1813">
              <a:solidFill>
                <a:srgbClr val="777777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141112" y="3457140"/>
            <a:ext cx="2545689" cy="342401"/>
          </a:xfrm>
          <a:prstGeom prst="rect">
            <a:avLst/>
          </a:prstGeom>
          <a:noFill/>
        </p:spPr>
        <p:txBody>
          <a:bodyPr wrap="square" lIns="91440" tIns="45720" rIns="91440" bIns="45720" rtlCol="0" anchor="ctr" anchorCtr="0">
            <a:spAutoFit/>
          </a:bodyPr>
          <a:lstStyle/>
          <a:p>
            <a:pPr algn="ctr" defTabSz="816306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625" dirty="0">
                <a:solidFill>
                  <a:srgbClr val="777777">
                    <a:lumMod val="75000"/>
                  </a:srgbClr>
                </a:solidFill>
                <a:latin typeface="Arial" pitchFamily="34" charset="0"/>
                <a:cs typeface="Arial" pitchFamily="34" charset="0"/>
              </a:rPr>
              <a:t>75% Multi-day Attackers</a:t>
            </a:r>
          </a:p>
        </p:txBody>
      </p:sp>
    </p:spTree>
    <p:extLst>
      <p:ext uri="{BB962C8B-B14F-4D97-AF65-F5344CB8AC3E}">
        <p14:creationId xmlns:p14="http://schemas.microsoft.com/office/powerpoint/2010/main" val="3524713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Distributed Denial of Service (DDOS) Attacks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The attacker hopes to overwhelm the content provider’s resources with requests for service.</a:t>
            </a:r>
          </a:p>
          <a:p>
            <a:endParaRPr lang="en-US" sz="2400" dirty="0"/>
          </a:p>
          <a:p>
            <a:r>
              <a:rPr lang="en-US" sz="2400" dirty="0"/>
              <a:t>Sometimes the attacker issues requests through a “bot army” of compromised or rented machines.</a:t>
            </a:r>
          </a:p>
          <a:p>
            <a:endParaRPr lang="en-US" sz="2400" dirty="0"/>
          </a:p>
          <a:p>
            <a:r>
              <a:rPr lang="en-US" sz="2400" dirty="0"/>
              <a:t>The attacker looks for “amplification” where an easy-to-generate request requires a large or difficult-to-generate response.</a:t>
            </a:r>
          </a:p>
        </p:txBody>
      </p:sp>
    </p:spTree>
    <p:extLst>
      <p:ext uri="{BB962C8B-B14F-4D97-AF65-F5344CB8AC3E}">
        <p14:creationId xmlns:p14="http://schemas.microsoft.com/office/powerpoint/2010/main" val="34292838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3" name="Picture 4" descr="cloud copy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76886" y="2203967"/>
            <a:ext cx="4624381" cy="31063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Line 183"/>
          <p:cNvSpPr>
            <a:spLocks noChangeShapeType="1"/>
          </p:cNvSpPr>
          <p:nvPr/>
        </p:nvSpPr>
        <p:spPr bwMode="auto">
          <a:xfrm>
            <a:off x="5292908" y="4449227"/>
            <a:ext cx="261231" cy="794688"/>
          </a:xfrm>
          <a:custGeom>
            <a:avLst/>
            <a:gdLst>
              <a:gd name="connsiteX0" fmla="*/ 0 w 4912"/>
              <a:gd name="connsiteY0" fmla="*/ 8633 h 8633"/>
              <a:gd name="connsiteX1" fmla="*/ 4912 w 4912"/>
              <a:gd name="connsiteY1" fmla="*/ 0 h 8633"/>
              <a:gd name="connsiteX0" fmla="*/ 9944 w 19944"/>
              <a:gd name="connsiteY0" fmla="*/ 10000 h 10000"/>
              <a:gd name="connsiteX1" fmla="*/ 3580 w 19944"/>
              <a:gd name="connsiteY1" fmla="*/ 3493 h 10000"/>
              <a:gd name="connsiteX2" fmla="*/ 19944 w 19944"/>
              <a:gd name="connsiteY2" fmla="*/ 0 h 10000"/>
              <a:gd name="connsiteX0" fmla="*/ 98986 w 98986"/>
              <a:gd name="connsiteY0" fmla="*/ 24533 h 24533"/>
              <a:gd name="connsiteX1" fmla="*/ 92622 w 98986"/>
              <a:gd name="connsiteY1" fmla="*/ 18026 h 24533"/>
              <a:gd name="connsiteX2" fmla="*/ 3333 w 98986"/>
              <a:gd name="connsiteY2" fmla="*/ 0 h 24533"/>
              <a:gd name="connsiteX0" fmla="*/ 95653 w 95653"/>
              <a:gd name="connsiteY0" fmla="*/ 24533 h 24533"/>
              <a:gd name="connsiteX1" fmla="*/ 89289 w 95653"/>
              <a:gd name="connsiteY1" fmla="*/ 18026 h 24533"/>
              <a:gd name="connsiteX2" fmla="*/ 0 w 95653"/>
              <a:gd name="connsiteY2" fmla="*/ 0 h 24533"/>
              <a:gd name="connsiteX0" fmla="*/ 95653 w 102001"/>
              <a:gd name="connsiteY0" fmla="*/ 24533 h 24533"/>
              <a:gd name="connsiteX1" fmla="*/ 102001 w 102001"/>
              <a:gd name="connsiteY1" fmla="*/ 10807 h 24533"/>
              <a:gd name="connsiteX2" fmla="*/ 0 w 102001"/>
              <a:gd name="connsiteY2" fmla="*/ 0 h 24533"/>
              <a:gd name="connsiteX0" fmla="*/ 95653 w 102001"/>
              <a:gd name="connsiteY0" fmla="*/ 24533 h 24533"/>
              <a:gd name="connsiteX1" fmla="*/ 102001 w 102001"/>
              <a:gd name="connsiteY1" fmla="*/ 10807 h 24533"/>
              <a:gd name="connsiteX2" fmla="*/ 0 w 102001"/>
              <a:gd name="connsiteY2" fmla="*/ 0 h 24533"/>
              <a:gd name="connsiteX0" fmla="*/ 95653 w 102001"/>
              <a:gd name="connsiteY0" fmla="*/ 24533 h 24533"/>
              <a:gd name="connsiteX1" fmla="*/ 102001 w 102001"/>
              <a:gd name="connsiteY1" fmla="*/ 11092 h 24533"/>
              <a:gd name="connsiteX2" fmla="*/ 0 w 102001"/>
              <a:gd name="connsiteY2" fmla="*/ 0 h 24533"/>
              <a:gd name="connsiteX0" fmla="*/ 95653 w 102001"/>
              <a:gd name="connsiteY0" fmla="*/ 24533 h 24533"/>
              <a:gd name="connsiteX1" fmla="*/ 102001 w 102001"/>
              <a:gd name="connsiteY1" fmla="*/ 11092 h 24533"/>
              <a:gd name="connsiteX2" fmla="*/ 0 w 102001"/>
              <a:gd name="connsiteY2" fmla="*/ 0 h 24533"/>
              <a:gd name="connsiteX0" fmla="*/ 95653 w 101154"/>
              <a:gd name="connsiteY0" fmla="*/ 24533 h 24533"/>
              <a:gd name="connsiteX1" fmla="*/ 101154 w 101154"/>
              <a:gd name="connsiteY1" fmla="*/ 11472 h 24533"/>
              <a:gd name="connsiteX2" fmla="*/ 0 w 101154"/>
              <a:gd name="connsiteY2" fmla="*/ 0 h 24533"/>
              <a:gd name="connsiteX0" fmla="*/ 95088 w 100589"/>
              <a:gd name="connsiteY0" fmla="*/ 23678 h 23678"/>
              <a:gd name="connsiteX1" fmla="*/ 100589 w 100589"/>
              <a:gd name="connsiteY1" fmla="*/ 10617 h 23678"/>
              <a:gd name="connsiteX2" fmla="*/ 0 w 100589"/>
              <a:gd name="connsiteY2" fmla="*/ 0 h 23678"/>
              <a:gd name="connsiteX0" fmla="*/ 93393 w 100589"/>
              <a:gd name="connsiteY0" fmla="*/ 22063 h 22063"/>
              <a:gd name="connsiteX1" fmla="*/ 100589 w 100589"/>
              <a:gd name="connsiteY1" fmla="*/ 10617 h 22063"/>
              <a:gd name="connsiteX2" fmla="*/ 0 w 100589"/>
              <a:gd name="connsiteY2" fmla="*/ 0 h 22063"/>
              <a:gd name="connsiteX0" fmla="*/ 93675 w 100589"/>
              <a:gd name="connsiteY0" fmla="*/ 21493 h 21493"/>
              <a:gd name="connsiteX1" fmla="*/ 100589 w 100589"/>
              <a:gd name="connsiteY1" fmla="*/ 10617 h 21493"/>
              <a:gd name="connsiteX2" fmla="*/ 0 w 100589"/>
              <a:gd name="connsiteY2" fmla="*/ 0 h 21493"/>
              <a:gd name="connsiteX0" fmla="*/ 93675 w 102284"/>
              <a:gd name="connsiteY0" fmla="*/ 21493 h 21493"/>
              <a:gd name="connsiteX1" fmla="*/ 102284 w 102284"/>
              <a:gd name="connsiteY1" fmla="*/ 10047 h 21493"/>
              <a:gd name="connsiteX2" fmla="*/ 0 w 102284"/>
              <a:gd name="connsiteY2" fmla="*/ 0 h 21493"/>
              <a:gd name="connsiteX0" fmla="*/ 93957 w 102566"/>
              <a:gd name="connsiteY0" fmla="*/ 22348 h 22348"/>
              <a:gd name="connsiteX1" fmla="*/ 102566 w 102566"/>
              <a:gd name="connsiteY1" fmla="*/ 10902 h 22348"/>
              <a:gd name="connsiteX2" fmla="*/ 0 w 102566"/>
              <a:gd name="connsiteY2" fmla="*/ 0 h 22348"/>
              <a:gd name="connsiteX0" fmla="*/ 93957 w 102566"/>
              <a:gd name="connsiteY0" fmla="*/ 22348 h 22348"/>
              <a:gd name="connsiteX1" fmla="*/ 96916 w 102566"/>
              <a:gd name="connsiteY1" fmla="*/ 22206 h 22348"/>
              <a:gd name="connsiteX2" fmla="*/ 102566 w 102566"/>
              <a:gd name="connsiteY2" fmla="*/ 10902 h 22348"/>
              <a:gd name="connsiteX3" fmla="*/ 0 w 102566"/>
              <a:gd name="connsiteY3" fmla="*/ 0 h 22348"/>
              <a:gd name="connsiteX0" fmla="*/ 1 w 8610"/>
              <a:gd name="connsiteY0" fmla="*/ 11446 h 11446"/>
              <a:gd name="connsiteX1" fmla="*/ 2960 w 8610"/>
              <a:gd name="connsiteY1" fmla="*/ 11304 h 11446"/>
              <a:gd name="connsiteX2" fmla="*/ 8610 w 8610"/>
              <a:gd name="connsiteY2" fmla="*/ 0 h 11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610" h="11446">
                <a:moveTo>
                  <a:pt x="1" y="11446"/>
                </a:moveTo>
                <a:cubicBezTo>
                  <a:pt x="-49" y="11367"/>
                  <a:pt x="3010" y="11383"/>
                  <a:pt x="2960" y="11304"/>
                </a:cubicBezTo>
                <a:lnTo>
                  <a:pt x="8610" y="0"/>
                </a:lnTo>
              </a:path>
            </a:pathLst>
          </a:custGeom>
          <a:noFill/>
          <a:ln w="76200">
            <a:solidFill>
              <a:schemeClr val="accent6"/>
            </a:solidFill>
            <a:prstDash val="sysDot"/>
            <a:round/>
            <a:headEnd/>
            <a:tailEnd/>
          </a:ln>
          <a:effectLst>
            <a:outerShdw dist="25400" dir="5400000" algn="ctr" rotWithShape="0">
              <a:srgbClr val="000000">
                <a:alpha val="39999"/>
              </a:srgbClr>
            </a:outerShdw>
          </a:effectLst>
        </p:spPr>
        <p:txBody>
          <a:bodyPr wrap="none" lIns="34281" tIns="17140" rIns="34281" bIns="17140" anchor="ctr"/>
          <a:lstStyle/>
          <a:p>
            <a:pPr defTabSz="81626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0" b="0" baseline="-25000" dirty="0">
              <a:solidFill>
                <a:srgbClr val="FFFFFF"/>
              </a:solidFill>
              <a:latin typeface="Verdana" pitchFamily="-65" charset="0"/>
            </a:endParaRPr>
          </a:p>
        </p:txBody>
      </p:sp>
      <p:sp>
        <p:nvSpPr>
          <p:cNvPr id="10" name="Line 183"/>
          <p:cNvSpPr>
            <a:spLocks noChangeShapeType="1"/>
          </p:cNvSpPr>
          <p:nvPr/>
        </p:nvSpPr>
        <p:spPr bwMode="auto">
          <a:xfrm>
            <a:off x="5588662" y="4432102"/>
            <a:ext cx="1345826" cy="642938"/>
          </a:xfrm>
          <a:custGeom>
            <a:avLst/>
            <a:gdLst>
              <a:gd name="connsiteX0" fmla="*/ 14539 w 14539"/>
              <a:gd name="connsiteY0" fmla="*/ 12226 h 12226"/>
              <a:gd name="connsiteX1" fmla="*/ 0 w 14539"/>
              <a:gd name="connsiteY1" fmla="*/ 0 h 12226"/>
              <a:gd name="connsiteX0" fmla="*/ 47859 w 47859"/>
              <a:gd name="connsiteY0" fmla="*/ 38813 h 38813"/>
              <a:gd name="connsiteX1" fmla="*/ 0 w 47859"/>
              <a:gd name="connsiteY1" fmla="*/ 0 h 38813"/>
              <a:gd name="connsiteX0" fmla="*/ 47859 w 47859"/>
              <a:gd name="connsiteY0" fmla="*/ 38813 h 38813"/>
              <a:gd name="connsiteX1" fmla="*/ 33499 w 47859"/>
              <a:gd name="connsiteY1" fmla="*/ 20446 h 38813"/>
              <a:gd name="connsiteX2" fmla="*/ 0 w 47859"/>
              <a:gd name="connsiteY2" fmla="*/ 0 h 38813"/>
              <a:gd name="connsiteX0" fmla="*/ 47859 w 47859"/>
              <a:gd name="connsiteY0" fmla="*/ 38813 h 38821"/>
              <a:gd name="connsiteX1" fmla="*/ 47753 w 47859"/>
              <a:gd name="connsiteY1" fmla="*/ 34104 h 38821"/>
              <a:gd name="connsiteX2" fmla="*/ 33499 w 47859"/>
              <a:gd name="connsiteY2" fmla="*/ 20446 h 38821"/>
              <a:gd name="connsiteX3" fmla="*/ 0 w 47859"/>
              <a:gd name="connsiteY3" fmla="*/ 0 h 38821"/>
              <a:gd name="connsiteX0" fmla="*/ 47753 w 47753"/>
              <a:gd name="connsiteY0" fmla="*/ 34104 h 34104"/>
              <a:gd name="connsiteX1" fmla="*/ 33499 w 47753"/>
              <a:gd name="connsiteY1" fmla="*/ 20446 h 34104"/>
              <a:gd name="connsiteX2" fmla="*/ 0 w 47753"/>
              <a:gd name="connsiteY2" fmla="*/ 0 h 34104"/>
              <a:gd name="connsiteX0" fmla="*/ 47753 w 47753"/>
              <a:gd name="connsiteY0" fmla="*/ 34104 h 34104"/>
              <a:gd name="connsiteX1" fmla="*/ 33499 w 47753"/>
              <a:gd name="connsiteY1" fmla="*/ 20446 h 34104"/>
              <a:gd name="connsiteX2" fmla="*/ 0 w 47753"/>
              <a:gd name="connsiteY2" fmla="*/ 0 h 34104"/>
              <a:gd name="connsiteX0" fmla="*/ 14254 w 14254"/>
              <a:gd name="connsiteY0" fmla="*/ 13658 h 13658"/>
              <a:gd name="connsiteX1" fmla="*/ 0 w 14254"/>
              <a:gd name="connsiteY1" fmla="*/ 0 h 13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254" h="13658">
                <a:moveTo>
                  <a:pt x="14254" y="13658"/>
                </a:moveTo>
                <a:lnTo>
                  <a:pt x="0" y="0"/>
                </a:lnTo>
              </a:path>
            </a:pathLst>
          </a:custGeom>
          <a:noFill/>
          <a:ln w="76200">
            <a:solidFill>
              <a:schemeClr val="accent6"/>
            </a:solidFill>
            <a:prstDash val="sysDot"/>
            <a:round/>
            <a:headEnd/>
            <a:tailEnd/>
          </a:ln>
          <a:effectLst>
            <a:outerShdw dist="25400" dir="5400000" algn="ctr" rotWithShape="0">
              <a:srgbClr val="000000">
                <a:alpha val="39999"/>
              </a:srgbClr>
            </a:outerShdw>
          </a:effectLst>
        </p:spPr>
        <p:txBody>
          <a:bodyPr wrap="none" lIns="34281" tIns="17140" rIns="34281" bIns="17140" anchor="ctr"/>
          <a:lstStyle/>
          <a:p>
            <a:pPr defTabSz="81626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0" b="0" baseline="-25000" dirty="0">
              <a:solidFill>
                <a:srgbClr val="FFFFFF"/>
              </a:solidFill>
              <a:latin typeface="Verdana" pitchFamily="-65" charset="0"/>
            </a:endParaRPr>
          </a:p>
        </p:txBody>
      </p:sp>
      <p:sp>
        <p:nvSpPr>
          <p:cNvPr id="11" name="Line 183"/>
          <p:cNvSpPr>
            <a:spLocks noChangeShapeType="1"/>
          </p:cNvSpPr>
          <p:nvPr/>
        </p:nvSpPr>
        <p:spPr bwMode="auto">
          <a:xfrm>
            <a:off x="3065639" y="2076451"/>
            <a:ext cx="750960" cy="456365"/>
          </a:xfrm>
          <a:custGeom>
            <a:avLst/>
            <a:gdLst>
              <a:gd name="connsiteX0" fmla="*/ 16998 w 16998"/>
              <a:gd name="connsiteY0" fmla="*/ 5740 h 5740"/>
              <a:gd name="connsiteX1" fmla="*/ 0 w 16998"/>
              <a:gd name="connsiteY1" fmla="*/ 0 h 5740"/>
              <a:gd name="connsiteX0" fmla="*/ 10000 w 10000"/>
              <a:gd name="connsiteY0" fmla="*/ 10000 h 10000"/>
              <a:gd name="connsiteX1" fmla="*/ 7886 w 10000"/>
              <a:gd name="connsiteY1" fmla="*/ 4089 h 10000"/>
              <a:gd name="connsiteX2" fmla="*/ 0 w 10000"/>
              <a:gd name="connsiteY2" fmla="*/ 0 h 10000"/>
              <a:gd name="connsiteX0" fmla="*/ 0 w 17081"/>
              <a:gd name="connsiteY0" fmla="*/ 31836 h 31836"/>
              <a:gd name="connsiteX1" fmla="*/ 16395 w 17081"/>
              <a:gd name="connsiteY1" fmla="*/ 4089 h 31836"/>
              <a:gd name="connsiteX2" fmla="*/ 8509 w 17081"/>
              <a:gd name="connsiteY2" fmla="*/ 0 h 31836"/>
              <a:gd name="connsiteX0" fmla="*/ 0 w 18986"/>
              <a:gd name="connsiteY0" fmla="*/ 31836 h 31836"/>
              <a:gd name="connsiteX1" fmla="*/ 18300 w 18986"/>
              <a:gd name="connsiteY1" fmla="*/ 10713 h 31836"/>
              <a:gd name="connsiteX2" fmla="*/ 8509 w 18986"/>
              <a:gd name="connsiteY2" fmla="*/ 0 h 31836"/>
              <a:gd name="connsiteX0" fmla="*/ 9791 w 9837"/>
              <a:gd name="connsiteY0" fmla="*/ 10713 h 10775"/>
              <a:gd name="connsiteX1" fmla="*/ 0 w 9837"/>
              <a:gd name="connsiteY1" fmla="*/ 0 h 10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837" h="10775">
                <a:moveTo>
                  <a:pt x="9791" y="10713"/>
                </a:moveTo>
                <a:cubicBezTo>
                  <a:pt x="10477" y="11573"/>
                  <a:pt x="3333" y="3333"/>
                  <a:pt x="0" y="0"/>
                </a:cubicBezTo>
              </a:path>
            </a:pathLst>
          </a:custGeom>
          <a:noFill/>
          <a:ln w="76200">
            <a:solidFill>
              <a:schemeClr val="accent6"/>
            </a:solidFill>
            <a:prstDash val="sysDot"/>
            <a:round/>
            <a:headEnd/>
            <a:tailEnd/>
          </a:ln>
          <a:effectLst>
            <a:outerShdw dist="25400" dir="5400000" algn="ctr" rotWithShape="0">
              <a:srgbClr val="000000">
                <a:alpha val="39999"/>
              </a:srgbClr>
            </a:outerShdw>
          </a:effectLst>
        </p:spPr>
        <p:txBody>
          <a:bodyPr wrap="none" lIns="34281" tIns="17140" rIns="34281" bIns="17140" anchor="ctr"/>
          <a:lstStyle/>
          <a:p>
            <a:pPr defTabSz="81626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0" b="0" baseline="-25000" dirty="0">
              <a:solidFill>
                <a:srgbClr val="FFFFFF"/>
              </a:solidFill>
              <a:latin typeface="Verdana" pitchFamily="-65" charset="0"/>
            </a:endParaRPr>
          </a:p>
        </p:txBody>
      </p:sp>
      <p:sp>
        <p:nvSpPr>
          <p:cNvPr id="16" name="Line 183"/>
          <p:cNvSpPr>
            <a:spLocks noChangeShapeType="1"/>
          </p:cNvSpPr>
          <p:nvPr/>
        </p:nvSpPr>
        <p:spPr bwMode="auto">
          <a:xfrm>
            <a:off x="5164835" y="1645989"/>
            <a:ext cx="354564" cy="720658"/>
          </a:xfrm>
          <a:custGeom>
            <a:avLst/>
            <a:gdLst>
              <a:gd name="connsiteX0" fmla="*/ 10000 w 14181"/>
              <a:gd name="connsiteY0" fmla="*/ 10000 h 10000"/>
              <a:gd name="connsiteX1" fmla="*/ 12023 w 14181"/>
              <a:gd name="connsiteY1" fmla="*/ 6012 h 10000"/>
              <a:gd name="connsiteX2" fmla="*/ 0 w 14181"/>
              <a:gd name="connsiteY2" fmla="*/ 0 h 10000"/>
              <a:gd name="connsiteX0" fmla="*/ 0 w 93452"/>
              <a:gd name="connsiteY0" fmla="*/ 23142 h 23142"/>
              <a:gd name="connsiteX1" fmla="*/ 91294 w 93452"/>
              <a:gd name="connsiteY1" fmla="*/ 6012 h 23142"/>
              <a:gd name="connsiteX2" fmla="*/ 79271 w 93452"/>
              <a:gd name="connsiteY2" fmla="*/ 0 h 23142"/>
              <a:gd name="connsiteX0" fmla="*/ 0 w 91348"/>
              <a:gd name="connsiteY0" fmla="*/ 23142 h 23142"/>
              <a:gd name="connsiteX1" fmla="*/ 89190 w 91348"/>
              <a:gd name="connsiteY1" fmla="*/ 9368 h 23142"/>
              <a:gd name="connsiteX2" fmla="*/ 79271 w 91348"/>
              <a:gd name="connsiteY2" fmla="*/ 0 h 23142"/>
              <a:gd name="connsiteX0" fmla="*/ 9919 w 10257"/>
              <a:gd name="connsiteY0" fmla="*/ 9368 h 9697"/>
              <a:gd name="connsiteX1" fmla="*/ 0 w 10257"/>
              <a:gd name="connsiteY1" fmla="*/ 0 h 9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257" h="9697">
                <a:moveTo>
                  <a:pt x="9919" y="9368"/>
                </a:moveTo>
                <a:cubicBezTo>
                  <a:pt x="12077" y="11421"/>
                  <a:pt x="3333" y="3333"/>
                  <a:pt x="0" y="0"/>
                </a:cubicBezTo>
              </a:path>
            </a:pathLst>
          </a:custGeom>
          <a:noFill/>
          <a:ln w="76200">
            <a:solidFill>
              <a:schemeClr val="accent6"/>
            </a:solidFill>
            <a:prstDash val="sysDot"/>
            <a:round/>
            <a:headEnd/>
            <a:tailEnd/>
          </a:ln>
          <a:effectLst>
            <a:outerShdw dist="25400" dir="5400000" algn="ctr" rotWithShape="0">
              <a:srgbClr val="000000">
                <a:alpha val="39999"/>
              </a:srgbClr>
            </a:outerShdw>
          </a:effectLst>
        </p:spPr>
        <p:txBody>
          <a:bodyPr wrap="none" lIns="34281" tIns="17140" rIns="34281" bIns="17140" anchor="ctr"/>
          <a:lstStyle/>
          <a:p>
            <a:pPr defTabSz="81626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0" b="0" baseline="-25000" dirty="0">
              <a:solidFill>
                <a:srgbClr val="FFFFFF"/>
              </a:solidFill>
              <a:latin typeface="Verdana" pitchFamily="-65" charset="0"/>
            </a:endParaRPr>
          </a:p>
        </p:txBody>
      </p:sp>
      <p:sp>
        <p:nvSpPr>
          <p:cNvPr id="17" name="Line 183"/>
          <p:cNvSpPr>
            <a:spLocks noChangeShapeType="1"/>
          </p:cNvSpPr>
          <p:nvPr/>
        </p:nvSpPr>
        <p:spPr bwMode="auto">
          <a:xfrm>
            <a:off x="5523701" y="2189185"/>
            <a:ext cx="1212494" cy="300038"/>
          </a:xfrm>
          <a:custGeom>
            <a:avLst/>
            <a:gdLst>
              <a:gd name="connsiteX0" fmla="*/ 0 w 13056"/>
              <a:gd name="connsiteY0" fmla="*/ 9291 h 9291"/>
              <a:gd name="connsiteX1" fmla="*/ 13056 w 13056"/>
              <a:gd name="connsiteY1" fmla="*/ 0 h 9291"/>
              <a:gd name="connsiteX0" fmla="*/ 0 w 9919"/>
              <a:gd name="connsiteY0" fmla="*/ 7458 h 7458"/>
              <a:gd name="connsiteX1" fmla="*/ 9919 w 9919"/>
              <a:gd name="connsiteY1" fmla="*/ 0 h 7458"/>
              <a:gd name="connsiteX0" fmla="*/ 0 w 36812"/>
              <a:gd name="connsiteY0" fmla="*/ 48297 h 48297"/>
              <a:gd name="connsiteX1" fmla="*/ 36812 w 36812"/>
              <a:gd name="connsiteY1" fmla="*/ 0 h 48297"/>
              <a:gd name="connsiteX0" fmla="*/ 0 w 36812"/>
              <a:gd name="connsiteY0" fmla="*/ 48297 h 48297"/>
              <a:gd name="connsiteX1" fmla="*/ 26699 w 36812"/>
              <a:gd name="connsiteY1" fmla="*/ 11574 h 48297"/>
              <a:gd name="connsiteX2" fmla="*/ 36812 w 36812"/>
              <a:gd name="connsiteY2" fmla="*/ 0 h 48297"/>
              <a:gd name="connsiteX0" fmla="*/ 0 w 36812"/>
              <a:gd name="connsiteY0" fmla="*/ 48297 h 48297"/>
              <a:gd name="connsiteX1" fmla="*/ 36812 w 36812"/>
              <a:gd name="connsiteY1" fmla="*/ 0 h 48297"/>
              <a:gd name="connsiteX0" fmla="*/ 0 w 36812"/>
              <a:gd name="connsiteY0" fmla="*/ 48297 h 48297"/>
              <a:gd name="connsiteX1" fmla="*/ 26699 w 36812"/>
              <a:gd name="connsiteY1" fmla="*/ 9715 h 48297"/>
              <a:gd name="connsiteX2" fmla="*/ 36812 w 36812"/>
              <a:gd name="connsiteY2" fmla="*/ 0 h 48297"/>
              <a:gd name="connsiteX0" fmla="*/ 0 w 36812"/>
              <a:gd name="connsiteY0" fmla="*/ 48297 h 48297"/>
              <a:gd name="connsiteX1" fmla="*/ 26699 w 36812"/>
              <a:gd name="connsiteY1" fmla="*/ 9715 h 48297"/>
              <a:gd name="connsiteX2" fmla="*/ 36812 w 36812"/>
              <a:gd name="connsiteY2" fmla="*/ 0 h 48297"/>
              <a:gd name="connsiteX0" fmla="*/ 0 w 36812"/>
              <a:gd name="connsiteY0" fmla="*/ 48297 h 48297"/>
              <a:gd name="connsiteX1" fmla="*/ 26699 w 36812"/>
              <a:gd name="connsiteY1" fmla="*/ 9715 h 48297"/>
              <a:gd name="connsiteX2" fmla="*/ 36812 w 36812"/>
              <a:gd name="connsiteY2" fmla="*/ 0 h 48297"/>
              <a:gd name="connsiteX0" fmla="*/ 0 w 37148"/>
              <a:gd name="connsiteY0" fmla="*/ 48930 h 48930"/>
              <a:gd name="connsiteX1" fmla="*/ 26699 w 37148"/>
              <a:gd name="connsiteY1" fmla="*/ 10348 h 48930"/>
              <a:gd name="connsiteX2" fmla="*/ 36812 w 37148"/>
              <a:gd name="connsiteY2" fmla="*/ 633 h 48930"/>
              <a:gd name="connsiteX0" fmla="*/ 0 w 37148"/>
              <a:gd name="connsiteY0" fmla="*/ 48930 h 48930"/>
              <a:gd name="connsiteX1" fmla="*/ 26699 w 37148"/>
              <a:gd name="connsiteY1" fmla="*/ 10348 h 48930"/>
              <a:gd name="connsiteX2" fmla="*/ 36812 w 37148"/>
              <a:gd name="connsiteY2" fmla="*/ 633 h 48930"/>
              <a:gd name="connsiteX0" fmla="*/ 0 w 37148"/>
              <a:gd name="connsiteY0" fmla="*/ 48930 h 48930"/>
              <a:gd name="connsiteX1" fmla="*/ 26699 w 37148"/>
              <a:gd name="connsiteY1" fmla="*/ 10348 h 48930"/>
              <a:gd name="connsiteX2" fmla="*/ 36812 w 37148"/>
              <a:gd name="connsiteY2" fmla="*/ 633 h 48930"/>
              <a:gd name="connsiteX0" fmla="*/ 0 w 37237"/>
              <a:gd name="connsiteY0" fmla="*/ 46327 h 46327"/>
              <a:gd name="connsiteX1" fmla="*/ 26788 w 37237"/>
              <a:gd name="connsiteY1" fmla="*/ 10348 h 46327"/>
              <a:gd name="connsiteX2" fmla="*/ 36901 w 37237"/>
              <a:gd name="connsiteY2" fmla="*/ 633 h 46327"/>
              <a:gd name="connsiteX0" fmla="*/ 0 w 37237"/>
              <a:gd name="connsiteY0" fmla="*/ 46327 h 46327"/>
              <a:gd name="connsiteX1" fmla="*/ 26788 w 37237"/>
              <a:gd name="connsiteY1" fmla="*/ 10348 h 46327"/>
              <a:gd name="connsiteX2" fmla="*/ 36901 w 37237"/>
              <a:gd name="connsiteY2" fmla="*/ 633 h 46327"/>
              <a:gd name="connsiteX0" fmla="*/ 0 w 37237"/>
              <a:gd name="connsiteY0" fmla="*/ 46327 h 46327"/>
              <a:gd name="connsiteX1" fmla="*/ 26788 w 37237"/>
              <a:gd name="connsiteY1" fmla="*/ 10348 h 46327"/>
              <a:gd name="connsiteX2" fmla="*/ 36901 w 37237"/>
              <a:gd name="connsiteY2" fmla="*/ 633 h 46327"/>
              <a:gd name="connsiteX0" fmla="*/ 0 w 37237"/>
              <a:gd name="connsiteY0" fmla="*/ 46327 h 46327"/>
              <a:gd name="connsiteX1" fmla="*/ 26788 w 37237"/>
              <a:gd name="connsiteY1" fmla="*/ 10348 h 46327"/>
              <a:gd name="connsiteX2" fmla="*/ 36901 w 37237"/>
              <a:gd name="connsiteY2" fmla="*/ 633 h 46327"/>
              <a:gd name="connsiteX0" fmla="*/ 0 w 37237"/>
              <a:gd name="connsiteY0" fmla="*/ 46327 h 46327"/>
              <a:gd name="connsiteX1" fmla="*/ 26788 w 37237"/>
              <a:gd name="connsiteY1" fmla="*/ 10348 h 46327"/>
              <a:gd name="connsiteX2" fmla="*/ 36901 w 37237"/>
              <a:gd name="connsiteY2" fmla="*/ 633 h 46327"/>
              <a:gd name="connsiteX0" fmla="*/ 0 w 37237"/>
              <a:gd name="connsiteY0" fmla="*/ 46327 h 46327"/>
              <a:gd name="connsiteX1" fmla="*/ 26788 w 37237"/>
              <a:gd name="connsiteY1" fmla="*/ 10348 h 46327"/>
              <a:gd name="connsiteX2" fmla="*/ 36901 w 37237"/>
              <a:gd name="connsiteY2" fmla="*/ 633 h 46327"/>
              <a:gd name="connsiteX0" fmla="*/ 0 w 37148"/>
              <a:gd name="connsiteY0" fmla="*/ 48930 h 48930"/>
              <a:gd name="connsiteX1" fmla="*/ 26788 w 37148"/>
              <a:gd name="connsiteY1" fmla="*/ 12951 h 48930"/>
              <a:gd name="connsiteX2" fmla="*/ 36812 w 37148"/>
              <a:gd name="connsiteY2" fmla="*/ 633 h 48930"/>
              <a:gd name="connsiteX0" fmla="*/ 0 w 37148"/>
              <a:gd name="connsiteY0" fmla="*/ 48930 h 48930"/>
              <a:gd name="connsiteX1" fmla="*/ 26699 w 37148"/>
              <a:gd name="connsiteY1" fmla="*/ 9233 h 48930"/>
              <a:gd name="connsiteX2" fmla="*/ 36812 w 37148"/>
              <a:gd name="connsiteY2" fmla="*/ 633 h 48930"/>
              <a:gd name="connsiteX0" fmla="*/ 0 w 10449"/>
              <a:gd name="connsiteY0" fmla="*/ 9233 h 9233"/>
              <a:gd name="connsiteX1" fmla="*/ 10113 w 10449"/>
              <a:gd name="connsiteY1" fmla="*/ 633 h 9233"/>
              <a:gd name="connsiteX0" fmla="*/ 0 w 9915"/>
              <a:gd name="connsiteY0" fmla="*/ 11611 h 11611"/>
              <a:gd name="connsiteX1" fmla="*/ 9593 w 9915"/>
              <a:gd name="connsiteY1" fmla="*/ 686 h 11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915" h="11611">
                <a:moveTo>
                  <a:pt x="0" y="11611"/>
                </a:moveTo>
                <a:cubicBezTo>
                  <a:pt x="4461" y="6565"/>
                  <a:pt x="9915" y="0"/>
                  <a:pt x="9593" y="686"/>
                </a:cubicBezTo>
              </a:path>
            </a:pathLst>
          </a:custGeom>
          <a:noFill/>
          <a:ln w="76200">
            <a:solidFill>
              <a:schemeClr val="accent6"/>
            </a:solidFill>
            <a:prstDash val="sysDot"/>
            <a:round/>
            <a:headEnd/>
            <a:tailEnd/>
          </a:ln>
          <a:effectLst>
            <a:outerShdw dist="25400" dir="5400000" algn="ctr" rotWithShape="0">
              <a:srgbClr val="000000">
                <a:alpha val="39999"/>
              </a:srgbClr>
            </a:outerShdw>
          </a:effectLst>
        </p:spPr>
        <p:txBody>
          <a:bodyPr wrap="none" lIns="34281" tIns="17140" rIns="34281" bIns="17140" anchor="ctr"/>
          <a:lstStyle/>
          <a:p>
            <a:pPr defTabSz="81626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0" b="0" baseline="-25000" dirty="0">
              <a:solidFill>
                <a:srgbClr val="FFFFFF"/>
              </a:solidFill>
              <a:latin typeface="Verdana" pitchFamily="-65" charset="0"/>
            </a:endParaRPr>
          </a:p>
        </p:txBody>
      </p:sp>
      <p:sp>
        <p:nvSpPr>
          <p:cNvPr id="273" name="Line 183"/>
          <p:cNvSpPr>
            <a:spLocks noChangeShapeType="1"/>
          </p:cNvSpPr>
          <p:nvPr/>
        </p:nvSpPr>
        <p:spPr bwMode="auto">
          <a:xfrm>
            <a:off x="2412488" y="2445835"/>
            <a:ext cx="4400593" cy="1029005"/>
          </a:xfrm>
          <a:custGeom>
            <a:avLst/>
            <a:gdLst/>
            <a:ahLst/>
            <a:cxnLst>
              <a:cxn ang="0">
                <a:pos x="0" y="770"/>
              </a:cxn>
              <a:cxn ang="0">
                <a:pos x="2359" y="0"/>
              </a:cxn>
            </a:cxnLst>
            <a:rect l="0" t="0" r="r" b="b"/>
            <a:pathLst>
              <a:path w="2359" h="770">
                <a:moveTo>
                  <a:pt x="0" y="770"/>
                </a:moveTo>
                <a:lnTo>
                  <a:pt x="2359" y="0"/>
                </a:lnTo>
              </a:path>
            </a:pathLst>
          </a:custGeom>
          <a:noFill/>
          <a:ln w="76200">
            <a:solidFill>
              <a:srgbClr val="339966"/>
            </a:solidFill>
            <a:prstDash val="sysDot"/>
            <a:round/>
            <a:headEnd/>
            <a:tailEnd/>
          </a:ln>
          <a:effectLst>
            <a:outerShdw dist="25400" dir="5400000" algn="ctr" rotWithShape="0">
              <a:srgbClr val="000000">
                <a:alpha val="39999"/>
              </a:srgbClr>
            </a:outerShdw>
          </a:effectLst>
        </p:spPr>
        <p:txBody>
          <a:bodyPr wrap="none" lIns="34281" tIns="17140" rIns="34281" bIns="17140" anchor="ctr"/>
          <a:lstStyle/>
          <a:p>
            <a:pPr defTabSz="81626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0" b="0" baseline="-25000" dirty="0">
              <a:solidFill>
                <a:srgbClr val="FFFFFF"/>
              </a:solidFill>
              <a:latin typeface="Verdana" pitchFamily="-65" charset="0"/>
            </a:endParaRPr>
          </a:p>
        </p:txBody>
      </p:sp>
      <p:grpSp>
        <p:nvGrpSpPr>
          <p:cNvPr id="36220" name="Group 36219"/>
          <p:cNvGrpSpPr/>
          <p:nvPr/>
        </p:nvGrpSpPr>
        <p:grpSpPr>
          <a:xfrm>
            <a:off x="2055743" y="1296669"/>
            <a:ext cx="5272473" cy="4363158"/>
            <a:chOff x="3289189" y="703069"/>
            <a:chExt cx="8435956" cy="6981053"/>
          </a:xfrm>
        </p:grpSpPr>
        <p:grpSp>
          <p:nvGrpSpPr>
            <p:cNvPr id="2" name="Group 522"/>
            <p:cNvGrpSpPr>
              <a:grpSpLocks/>
            </p:cNvGrpSpPr>
            <p:nvPr/>
          </p:nvGrpSpPr>
          <p:grpSpPr bwMode="auto">
            <a:xfrm>
              <a:off x="3289189" y="6544628"/>
              <a:ext cx="543806" cy="582930"/>
              <a:chOff x="4" y="2581"/>
              <a:chExt cx="222" cy="219"/>
            </a:xfrm>
          </p:grpSpPr>
          <p:grpSp>
            <p:nvGrpSpPr>
              <p:cNvPr id="3" name="Group 523"/>
              <p:cNvGrpSpPr>
                <a:grpSpLocks/>
              </p:cNvGrpSpPr>
              <p:nvPr/>
            </p:nvGrpSpPr>
            <p:grpSpPr bwMode="auto">
              <a:xfrm flipV="1">
                <a:off x="4" y="2637"/>
                <a:ext cx="222" cy="169"/>
                <a:chOff x="144" y="1152"/>
                <a:chExt cx="336" cy="168"/>
              </a:xfrm>
            </p:grpSpPr>
            <p:sp>
              <p:nvSpPr>
                <p:cNvPr id="36345" name="Line 524"/>
                <p:cNvSpPr>
                  <a:spLocks noChangeShapeType="1"/>
                </p:cNvSpPr>
                <p:nvPr/>
              </p:nvSpPr>
              <p:spPr bwMode="white">
                <a:xfrm flipH="1">
                  <a:off x="164" y="1185"/>
                  <a:ext cx="307" cy="96"/>
                </a:xfrm>
                <a:prstGeom prst="line">
                  <a:avLst/>
                </a:prstGeom>
                <a:noFill/>
                <a:ln w="444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816306"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625" b="0">
                    <a:solidFill>
                      <a:srgbClr val="777777"/>
                    </a:solidFill>
                    <a:latin typeface="Arial"/>
                  </a:endParaRPr>
                </a:p>
              </p:txBody>
            </p:sp>
            <p:sp>
              <p:nvSpPr>
                <p:cNvPr id="36346" name="Oval 525"/>
                <p:cNvSpPr>
                  <a:spLocks noChangeArrowheads="1"/>
                </p:cNvSpPr>
                <p:nvPr/>
              </p:nvSpPr>
              <p:spPr bwMode="white">
                <a:xfrm>
                  <a:off x="429" y="1152"/>
                  <a:ext cx="51" cy="72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rot="10800000" wrap="none" anchor="ctr"/>
                <a:lstStyle/>
                <a:p>
                  <a:pPr defTabSz="816306"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000" b="0" dirty="0">
                    <a:solidFill>
                      <a:srgbClr val="FFFFFF"/>
                    </a:solidFill>
                    <a:latin typeface="Verdana" pitchFamily="34" charset="0"/>
                    <a:ea typeface="MS PGothic" pitchFamily="34" charset="-128"/>
                  </a:endParaRPr>
                </a:p>
              </p:txBody>
            </p:sp>
            <p:sp>
              <p:nvSpPr>
                <p:cNvPr id="36347" name="Oval 526"/>
                <p:cNvSpPr>
                  <a:spLocks noChangeArrowheads="1"/>
                </p:cNvSpPr>
                <p:nvPr/>
              </p:nvSpPr>
              <p:spPr bwMode="white">
                <a:xfrm>
                  <a:off x="144" y="1248"/>
                  <a:ext cx="47" cy="72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rot="10800000" wrap="none" anchor="ctr"/>
                <a:lstStyle/>
                <a:p>
                  <a:pPr defTabSz="816306"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000" b="0" dirty="0">
                    <a:solidFill>
                      <a:srgbClr val="FFFFFF"/>
                    </a:solidFill>
                    <a:latin typeface="Verdana" pitchFamily="34" charset="0"/>
                    <a:ea typeface="MS PGothic" pitchFamily="34" charset="-128"/>
                  </a:endParaRPr>
                </a:p>
              </p:txBody>
            </p:sp>
          </p:grpSp>
          <p:grpSp>
            <p:nvGrpSpPr>
              <p:cNvPr id="5" name="Group 527"/>
              <p:cNvGrpSpPr>
                <a:grpSpLocks/>
              </p:cNvGrpSpPr>
              <p:nvPr/>
            </p:nvGrpSpPr>
            <p:grpSpPr bwMode="auto">
              <a:xfrm>
                <a:off x="4" y="2624"/>
                <a:ext cx="222" cy="169"/>
                <a:chOff x="144" y="1152"/>
                <a:chExt cx="336" cy="168"/>
              </a:xfrm>
            </p:grpSpPr>
            <p:sp>
              <p:nvSpPr>
                <p:cNvPr id="36342" name="Line 528"/>
                <p:cNvSpPr>
                  <a:spLocks noChangeShapeType="1"/>
                </p:cNvSpPr>
                <p:nvPr/>
              </p:nvSpPr>
              <p:spPr bwMode="white">
                <a:xfrm flipH="1">
                  <a:off x="164" y="1185"/>
                  <a:ext cx="307" cy="96"/>
                </a:xfrm>
                <a:prstGeom prst="line">
                  <a:avLst/>
                </a:prstGeom>
                <a:noFill/>
                <a:ln w="444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816306"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625" b="0">
                    <a:solidFill>
                      <a:srgbClr val="777777"/>
                    </a:solidFill>
                    <a:latin typeface="Arial"/>
                  </a:endParaRPr>
                </a:p>
              </p:txBody>
            </p:sp>
            <p:sp>
              <p:nvSpPr>
                <p:cNvPr id="36343" name="Oval 529"/>
                <p:cNvSpPr>
                  <a:spLocks noChangeArrowheads="1"/>
                </p:cNvSpPr>
                <p:nvPr/>
              </p:nvSpPr>
              <p:spPr bwMode="white">
                <a:xfrm>
                  <a:off x="429" y="1152"/>
                  <a:ext cx="51" cy="72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defTabSz="816306"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000" b="0" dirty="0">
                    <a:solidFill>
                      <a:srgbClr val="FFFFFF"/>
                    </a:solidFill>
                    <a:latin typeface="Verdana" pitchFamily="34" charset="0"/>
                    <a:ea typeface="MS PGothic" pitchFamily="34" charset="-128"/>
                  </a:endParaRPr>
                </a:p>
              </p:txBody>
            </p:sp>
            <p:sp>
              <p:nvSpPr>
                <p:cNvPr id="36344" name="Oval 530"/>
                <p:cNvSpPr>
                  <a:spLocks noChangeArrowheads="1"/>
                </p:cNvSpPr>
                <p:nvPr/>
              </p:nvSpPr>
              <p:spPr bwMode="white">
                <a:xfrm>
                  <a:off x="144" y="1248"/>
                  <a:ext cx="47" cy="72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defTabSz="816306"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000" b="0" dirty="0">
                    <a:solidFill>
                      <a:srgbClr val="FFFFFF"/>
                    </a:solidFill>
                    <a:latin typeface="Verdana" pitchFamily="34" charset="0"/>
                    <a:ea typeface="MS PGothic" pitchFamily="34" charset="-128"/>
                  </a:endParaRPr>
                </a:p>
              </p:txBody>
            </p:sp>
          </p:grpSp>
          <p:sp>
            <p:nvSpPr>
              <p:cNvPr id="36337" name="Oval 531"/>
              <p:cNvSpPr>
                <a:spLocks noChangeArrowheads="1"/>
              </p:cNvSpPr>
              <p:nvPr/>
            </p:nvSpPr>
            <p:spPr bwMode="white">
              <a:xfrm>
                <a:off x="76" y="2654"/>
                <a:ext cx="73" cy="146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defTabSz="816306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000" b="0" dirty="0">
                  <a:solidFill>
                    <a:srgbClr val="FFFFFF"/>
                  </a:solidFill>
                  <a:latin typeface="Verdana" pitchFamily="34" charset="0"/>
                  <a:ea typeface="MS PGothic" pitchFamily="34" charset="-128"/>
                </a:endParaRPr>
              </a:p>
            </p:txBody>
          </p:sp>
          <p:sp>
            <p:nvSpPr>
              <p:cNvPr id="36338" name="Oval 532"/>
              <p:cNvSpPr>
                <a:spLocks noChangeArrowheads="1"/>
              </p:cNvSpPr>
              <p:nvPr/>
            </p:nvSpPr>
            <p:spPr bwMode="white">
              <a:xfrm>
                <a:off x="50" y="2581"/>
                <a:ext cx="127" cy="146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defTabSz="816306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000" b="0" dirty="0">
                  <a:solidFill>
                    <a:srgbClr val="FFFFFF"/>
                  </a:solidFill>
                  <a:latin typeface="Verdana" pitchFamily="34" charset="0"/>
                  <a:ea typeface="MS PGothic" pitchFamily="34" charset="-128"/>
                </a:endParaRPr>
              </a:p>
            </p:txBody>
          </p:sp>
          <p:sp>
            <p:nvSpPr>
              <p:cNvPr id="36339" name="Oval 533"/>
              <p:cNvSpPr>
                <a:spLocks noChangeArrowheads="1"/>
              </p:cNvSpPr>
              <p:nvPr/>
            </p:nvSpPr>
            <p:spPr bwMode="white">
              <a:xfrm>
                <a:off x="76" y="2630"/>
                <a:ext cx="32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defTabSz="816306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000" b="0" dirty="0">
                  <a:solidFill>
                    <a:srgbClr val="FFFFFF"/>
                  </a:solidFill>
                  <a:latin typeface="Verdana" pitchFamily="34" charset="0"/>
                  <a:ea typeface="MS PGothic" pitchFamily="34" charset="-128"/>
                </a:endParaRPr>
              </a:p>
            </p:txBody>
          </p:sp>
          <p:sp>
            <p:nvSpPr>
              <p:cNvPr id="36340" name="Oval 534"/>
              <p:cNvSpPr>
                <a:spLocks noChangeArrowheads="1"/>
              </p:cNvSpPr>
              <p:nvPr/>
            </p:nvSpPr>
            <p:spPr bwMode="white">
              <a:xfrm>
                <a:off x="122" y="2630"/>
                <a:ext cx="31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defTabSz="816306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000" b="0" dirty="0">
                  <a:solidFill>
                    <a:srgbClr val="FFFFFF"/>
                  </a:solidFill>
                  <a:latin typeface="Verdana" pitchFamily="34" charset="0"/>
                  <a:ea typeface="MS PGothic" pitchFamily="34" charset="-128"/>
                </a:endParaRPr>
              </a:p>
            </p:txBody>
          </p:sp>
          <p:sp>
            <p:nvSpPr>
              <p:cNvPr id="36341" name="Line 535"/>
              <p:cNvSpPr>
                <a:spLocks noChangeShapeType="1"/>
              </p:cNvSpPr>
              <p:nvPr/>
            </p:nvSpPr>
            <p:spPr bwMode="white">
              <a:xfrm>
                <a:off x="86" y="2727"/>
                <a:ext cx="6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pPr defTabSz="816306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625" b="0">
                  <a:solidFill>
                    <a:srgbClr val="777777"/>
                  </a:solidFill>
                  <a:latin typeface="Arial"/>
                </a:endParaRPr>
              </a:p>
            </p:txBody>
          </p:sp>
        </p:grpSp>
        <p:grpSp>
          <p:nvGrpSpPr>
            <p:cNvPr id="27" name="Group 522"/>
            <p:cNvGrpSpPr>
              <a:grpSpLocks/>
            </p:cNvGrpSpPr>
            <p:nvPr/>
          </p:nvGrpSpPr>
          <p:grpSpPr bwMode="auto">
            <a:xfrm>
              <a:off x="8170492" y="7101192"/>
              <a:ext cx="543806" cy="582930"/>
              <a:chOff x="4" y="2581"/>
              <a:chExt cx="222" cy="219"/>
            </a:xfrm>
          </p:grpSpPr>
          <p:grpSp>
            <p:nvGrpSpPr>
              <p:cNvPr id="28" name="Group 523"/>
              <p:cNvGrpSpPr>
                <a:grpSpLocks/>
              </p:cNvGrpSpPr>
              <p:nvPr/>
            </p:nvGrpSpPr>
            <p:grpSpPr bwMode="auto">
              <a:xfrm flipV="1">
                <a:off x="4" y="2637"/>
                <a:ext cx="222" cy="169"/>
                <a:chOff x="144" y="1152"/>
                <a:chExt cx="336" cy="168"/>
              </a:xfrm>
            </p:grpSpPr>
            <p:sp>
              <p:nvSpPr>
                <p:cNvPr id="36267" name="Line 524"/>
                <p:cNvSpPr>
                  <a:spLocks noChangeShapeType="1"/>
                </p:cNvSpPr>
                <p:nvPr/>
              </p:nvSpPr>
              <p:spPr bwMode="white">
                <a:xfrm flipH="1">
                  <a:off x="164" y="1185"/>
                  <a:ext cx="307" cy="96"/>
                </a:xfrm>
                <a:prstGeom prst="line">
                  <a:avLst/>
                </a:prstGeom>
                <a:noFill/>
                <a:ln w="444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816306"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625" b="0">
                    <a:solidFill>
                      <a:srgbClr val="777777"/>
                    </a:solidFill>
                    <a:latin typeface="Arial"/>
                  </a:endParaRPr>
                </a:p>
              </p:txBody>
            </p:sp>
            <p:sp>
              <p:nvSpPr>
                <p:cNvPr id="36268" name="Oval 525"/>
                <p:cNvSpPr>
                  <a:spLocks noChangeArrowheads="1"/>
                </p:cNvSpPr>
                <p:nvPr/>
              </p:nvSpPr>
              <p:spPr bwMode="white">
                <a:xfrm>
                  <a:off x="429" y="1152"/>
                  <a:ext cx="51" cy="72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rot="10800000" wrap="none" anchor="ctr"/>
                <a:lstStyle/>
                <a:p>
                  <a:pPr defTabSz="816306"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000" b="0" dirty="0">
                    <a:solidFill>
                      <a:srgbClr val="FFFFFF"/>
                    </a:solidFill>
                    <a:latin typeface="Verdana" pitchFamily="34" charset="0"/>
                    <a:ea typeface="MS PGothic" pitchFamily="34" charset="-128"/>
                  </a:endParaRPr>
                </a:p>
              </p:txBody>
            </p:sp>
            <p:sp>
              <p:nvSpPr>
                <p:cNvPr id="36269" name="Oval 526"/>
                <p:cNvSpPr>
                  <a:spLocks noChangeArrowheads="1"/>
                </p:cNvSpPr>
                <p:nvPr/>
              </p:nvSpPr>
              <p:spPr bwMode="white">
                <a:xfrm>
                  <a:off x="144" y="1248"/>
                  <a:ext cx="47" cy="72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rot="10800000" wrap="none" anchor="ctr"/>
                <a:lstStyle/>
                <a:p>
                  <a:pPr defTabSz="816306"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000" b="0" dirty="0">
                    <a:solidFill>
                      <a:srgbClr val="FFFFFF"/>
                    </a:solidFill>
                    <a:latin typeface="Verdana" pitchFamily="34" charset="0"/>
                    <a:ea typeface="MS PGothic" pitchFamily="34" charset="-128"/>
                  </a:endParaRPr>
                </a:p>
              </p:txBody>
            </p:sp>
          </p:grpSp>
          <p:grpSp>
            <p:nvGrpSpPr>
              <p:cNvPr id="29" name="Group 527"/>
              <p:cNvGrpSpPr>
                <a:grpSpLocks/>
              </p:cNvGrpSpPr>
              <p:nvPr/>
            </p:nvGrpSpPr>
            <p:grpSpPr bwMode="auto">
              <a:xfrm>
                <a:off x="4" y="2624"/>
                <a:ext cx="222" cy="169"/>
                <a:chOff x="144" y="1152"/>
                <a:chExt cx="336" cy="168"/>
              </a:xfrm>
            </p:grpSpPr>
            <p:sp>
              <p:nvSpPr>
                <p:cNvPr id="36264" name="Line 528"/>
                <p:cNvSpPr>
                  <a:spLocks noChangeShapeType="1"/>
                </p:cNvSpPr>
                <p:nvPr/>
              </p:nvSpPr>
              <p:spPr bwMode="white">
                <a:xfrm flipH="1">
                  <a:off x="164" y="1185"/>
                  <a:ext cx="307" cy="96"/>
                </a:xfrm>
                <a:prstGeom prst="line">
                  <a:avLst/>
                </a:prstGeom>
                <a:noFill/>
                <a:ln w="444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816306"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625" b="0">
                    <a:solidFill>
                      <a:srgbClr val="777777"/>
                    </a:solidFill>
                    <a:latin typeface="Arial"/>
                  </a:endParaRPr>
                </a:p>
              </p:txBody>
            </p:sp>
            <p:sp>
              <p:nvSpPr>
                <p:cNvPr id="36265" name="Oval 529"/>
                <p:cNvSpPr>
                  <a:spLocks noChangeArrowheads="1"/>
                </p:cNvSpPr>
                <p:nvPr/>
              </p:nvSpPr>
              <p:spPr bwMode="white">
                <a:xfrm>
                  <a:off x="429" y="1152"/>
                  <a:ext cx="51" cy="72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defTabSz="816306"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000" b="0" dirty="0">
                    <a:solidFill>
                      <a:srgbClr val="FFFFFF"/>
                    </a:solidFill>
                    <a:latin typeface="Verdana" pitchFamily="34" charset="0"/>
                    <a:ea typeface="MS PGothic" pitchFamily="34" charset="-128"/>
                  </a:endParaRPr>
                </a:p>
              </p:txBody>
            </p:sp>
            <p:sp>
              <p:nvSpPr>
                <p:cNvPr id="36266" name="Oval 530"/>
                <p:cNvSpPr>
                  <a:spLocks noChangeArrowheads="1"/>
                </p:cNvSpPr>
                <p:nvPr/>
              </p:nvSpPr>
              <p:spPr bwMode="white">
                <a:xfrm>
                  <a:off x="144" y="1248"/>
                  <a:ext cx="47" cy="72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defTabSz="816306"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000" b="0" dirty="0">
                    <a:solidFill>
                      <a:srgbClr val="FFFFFF"/>
                    </a:solidFill>
                    <a:latin typeface="Verdana" pitchFamily="34" charset="0"/>
                    <a:ea typeface="MS PGothic" pitchFamily="34" charset="-128"/>
                  </a:endParaRPr>
                </a:p>
              </p:txBody>
            </p:sp>
          </p:grpSp>
          <p:sp>
            <p:nvSpPr>
              <p:cNvPr id="36259" name="Oval 531"/>
              <p:cNvSpPr>
                <a:spLocks noChangeArrowheads="1"/>
              </p:cNvSpPr>
              <p:nvPr/>
            </p:nvSpPr>
            <p:spPr bwMode="white">
              <a:xfrm>
                <a:off x="76" y="2654"/>
                <a:ext cx="73" cy="146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defTabSz="816306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000" b="0" dirty="0">
                  <a:solidFill>
                    <a:srgbClr val="FFFFFF"/>
                  </a:solidFill>
                  <a:latin typeface="Verdana" pitchFamily="34" charset="0"/>
                  <a:ea typeface="MS PGothic" pitchFamily="34" charset="-128"/>
                </a:endParaRPr>
              </a:p>
            </p:txBody>
          </p:sp>
          <p:sp>
            <p:nvSpPr>
              <p:cNvPr id="36260" name="Oval 532"/>
              <p:cNvSpPr>
                <a:spLocks noChangeArrowheads="1"/>
              </p:cNvSpPr>
              <p:nvPr/>
            </p:nvSpPr>
            <p:spPr bwMode="white">
              <a:xfrm>
                <a:off x="50" y="2581"/>
                <a:ext cx="127" cy="146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defTabSz="816306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000" b="0" dirty="0">
                  <a:solidFill>
                    <a:srgbClr val="FFFFFF"/>
                  </a:solidFill>
                  <a:latin typeface="Verdana" pitchFamily="34" charset="0"/>
                  <a:ea typeface="MS PGothic" pitchFamily="34" charset="-128"/>
                </a:endParaRPr>
              </a:p>
            </p:txBody>
          </p:sp>
          <p:sp>
            <p:nvSpPr>
              <p:cNvPr id="36261" name="Oval 533"/>
              <p:cNvSpPr>
                <a:spLocks noChangeArrowheads="1"/>
              </p:cNvSpPr>
              <p:nvPr/>
            </p:nvSpPr>
            <p:spPr bwMode="white">
              <a:xfrm>
                <a:off x="76" y="2630"/>
                <a:ext cx="32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defTabSz="816306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000" b="0" dirty="0">
                  <a:solidFill>
                    <a:srgbClr val="FFFFFF"/>
                  </a:solidFill>
                  <a:latin typeface="Verdana" pitchFamily="34" charset="0"/>
                  <a:ea typeface="MS PGothic" pitchFamily="34" charset="-128"/>
                </a:endParaRPr>
              </a:p>
            </p:txBody>
          </p:sp>
          <p:sp>
            <p:nvSpPr>
              <p:cNvPr id="36262" name="Oval 534"/>
              <p:cNvSpPr>
                <a:spLocks noChangeArrowheads="1"/>
              </p:cNvSpPr>
              <p:nvPr/>
            </p:nvSpPr>
            <p:spPr bwMode="white">
              <a:xfrm>
                <a:off x="122" y="2630"/>
                <a:ext cx="31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defTabSz="816306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000" b="0" dirty="0">
                  <a:solidFill>
                    <a:srgbClr val="FFFFFF"/>
                  </a:solidFill>
                  <a:latin typeface="Verdana" pitchFamily="34" charset="0"/>
                  <a:ea typeface="MS PGothic" pitchFamily="34" charset="-128"/>
                </a:endParaRPr>
              </a:p>
            </p:txBody>
          </p:sp>
          <p:sp>
            <p:nvSpPr>
              <p:cNvPr id="36263" name="Line 535"/>
              <p:cNvSpPr>
                <a:spLocks noChangeShapeType="1"/>
              </p:cNvSpPr>
              <p:nvPr/>
            </p:nvSpPr>
            <p:spPr bwMode="white">
              <a:xfrm>
                <a:off x="86" y="2727"/>
                <a:ext cx="6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pPr defTabSz="816306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625" b="0">
                  <a:solidFill>
                    <a:srgbClr val="777777"/>
                  </a:solidFill>
                  <a:latin typeface="Arial"/>
                </a:endParaRPr>
              </a:p>
            </p:txBody>
          </p:sp>
        </p:grpSp>
        <p:grpSp>
          <p:nvGrpSpPr>
            <p:cNvPr id="36154" name="Group 522"/>
            <p:cNvGrpSpPr>
              <a:grpSpLocks/>
            </p:cNvGrpSpPr>
            <p:nvPr/>
          </p:nvGrpSpPr>
          <p:grpSpPr bwMode="auto">
            <a:xfrm>
              <a:off x="4169976" y="1286301"/>
              <a:ext cx="543806" cy="582930"/>
              <a:chOff x="4" y="2581"/>
              <a:chExt cx="222" cy="219"/>
            </a:xfrm>
          </p:grpSpPr>
          <p:grpSp>
            <p:nvGrpSpPr>
              <p:cNvPr id="36166" name="Group 523"/>
              <p:cNvGrpSpPr>
                <a:grpSpLocks/>
              </p:cNvGrpSpPr>
              <p:nvPr/>
            </p:nvGrpSpPr>
            <p:grpSpPr bwMode="auto">
              <a:xfrm flipV="1">
                <a:off x="4" y="2637"/>
                <a:ext cx="222" cy="169"/>
                <a:chOff x="144" y="1152"/>
                <a:chExt cx="336" cy="168"/>
              </a:xfrm>
            </p:grpSpPr>
            <p:sp>
              <p:nvSpPr>
                <p:cNvPr id="36189" name="Line 524"/>
                <p:cNvSpPr>
                  <a:spLocks noChangeShapeType="1"/>
                </p:cNvSpPr>
                <p:nvPr/>
              </p:nvSpPr>
              <p:spPr bwMode="white">
                <a:xfrm flipH="1">
                  <a:off x="164" y="1185"/>
                  <a:ext cx="307" cy="96"/>
                </a:xfrm>
                <a:prstGeom prst="line">
                  <a:avLst/>
                </a:prstGeom>
                <a:noFill/>
                <a:ln w="444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816306"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625" b="0">
                    <a:solidFill>
                      <a:srgbClr val="777777"/>
                    </a:solidFill>
                    <a:latin typeface="Arial"/>
                  </a:endParaRPr>
                </a:p>
              </p:txBody>
            </p:sp>
            <p:sp>
              <p:nvSpPr>
                <p:cNvPr id="36190" name="Oval 525"/>
                <p:cNvSpPr>
                  <a:spLocks noChangeArrowheads="1"/>
                </p:cNvSpPr>
                <p:nvPr/>
              </p:nvSpPr>
              <p:spPr bwMode="white">
                <a:xfrm>
                  <a:off x="429" y="1152"/>
                  <a:ext cx="51" cy="72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rot="10800000" wrap="none" anchor="ctr"/>
                <a:lstStyle/>
                <a:p>
                  <a:pPr defTabSz="816306"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000" b="0" dirty="0">
                    <a:solidFill>
                      <a:srgbClr val="FFFFFF"/>
                    </a:solidFill>
                    <a:latin typeface="Verdana" pitchFamily="34" charset="0"/>
                    <a:ea typeface="MS PGothic" pitchFamily="34" charset="-128"/>
                  </a:endParaRPr>
                </a:p>
              </p:txBody>
            </p:sp>
            <p:sp>
              <p:nvSpPr>
                <p:cNvPr id="36191" name="Oval 526"/>
                <p:cNvSpPr>
                  <a:spLocks noChangeArrowheads="1"/>
                </p:cNvSpPr>
                <p:nvPr/>
              </p:nvSpPr>
              <p:spPr bwMode="white">
                <a:xfrm>
                  <a:off x="144" y="1248"/>
                  <a:ext cx="47" cy="72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rot="10800000" wrap="none" anchor="ctr"/>
                <a:lstStyle/>
                <a:p>
                  <a:pPr defTabSz="816306"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000" b="0" dirty="0">
                    <a:solidFill>
                      <a:srgbClr val="FFFFFF"/>
                    </a:solidFill>
                    <a:latin typeface="Verdana" pitchFamily="34" charset="0"/>
                    <a:ea typeface="MS PGothic" pitchFamily="34" charset="-128"/>
                  </a:endParaRPr>
                </a:p>
              </p:txBody>
            </p:sp>
          </p:grpSp>
          <p:grpSp>
            <p:nvGrpSpPr>
              <p:cNvPr id="36167" name="Group 527"/>
              <p:cNvGrpSpPr>
                <a:grpSpLocks/>
              </p:cNvGrpSpPr>
              <p:nvPr/>
            </p:nvGrpSpPr>
            <p:grpSpPr bwMode="auto">
              <a:xfrm>
                <a:off x="4" y="2624"/>
                <a:ext cx="222" cy="169"/>
                <a:chOff x="144" y="1152"/>
                <a:chExt cx="336" cy="168"/>
              </a:xfrm>
            </p:grpSpPr>
            <p:sp>
              <p:nvSpPr>
                <p:cNvPr id="36186" name="Line 528"/>
                <p:cNvSpPr>
                  <a:spLocks noChangeShapeType="1"/>
                </p:cNvSpPr>
                <p:nvPr/>
              </p:nvSpPr>
              <p:spPr bwMode="white">
                <a:xfrm flipH="1">
                  <a:off x="164" y="1185"/>
                  <a:ext cx="307" cy="96"/>
                </a:xfrm>
                <a:prstGeom prst="line">
                  <a:avLst/>
                </a:prstGeom>
                <a:noFill/>
                <a:ln w="444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816306"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625" b="0">
                    <a:solidFill>
                      <a:srgbClr val="777777"/>
                    </a:solidFill>
                    <a:latin typeface="Arial"/>
                  </a:endParaRPr>
                </a:p>
              </p:txBody>
            </p:sp>
            <p:sp>
              <p:nvSpPr>
                <p:cNvPr id="36187" name="Oval 529"/>
                <p:cNvSpPr>
                  <a:spLocks noChangeArrowheads="1"/>
                </p:cNvSpPr>
                <p:nvPr/>
              </p:nvSpPr>
              <p:spPr bwMode="white">
                <a:xfrm>
                  <a:off x="429" y="1152"/>
                  <a:ext cx="51" cy="72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defTabSz="816306"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000" b="0" dirty="0">
                    <a:solidFill>
                      <a:srgbClr val="FFFFFF"/>
                    </a:solidFill>
                    <a:latin typeface="Verdana" pitchFamily="34" charset="0"/>
                    <a:ea typeface="MS PGothic" pitchFamily="34" charset="-128"/>
                  </a:endParaRPr>
                </a:p>
              </p:txBody>
            </p:sp>
            <p:sp>
              <p:nvSpPr>
                <p:cNvPr id="36188" name="Oval 530"/>
                <p:cNvSpPr>
                  <a:spLocks noChangeArrowheads="1"/>
                </p:cNvSpPr>
                <p:nvPr/>
              </p:nvSpPr>
              <p:spPr bwMode="white">
                <a:xfrm>
                  <a:off x="144" y="1248"/>
                  <a:ext cx="47" cy="72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defTabSz="816306"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000" b="0" dirty="0">
                    <a:solidFill>
                      <a:srgbClr val="FFFFFF"/>
                    </a:solidFill>
                    <a:latin typeface="Verdana" pitchFamily="34" charset="0"/>
                    <a:ea typeface="MS PGothic" pitchFamily="34" charset="-128"/>
                  </a:endParaRPr>
                </a:p>
              </p:txBody>
            </p:sp>
          </p:grpSp>
          <p:sp>
            <p:nvSpPr>
              <p:cNvPr id="36181" name="Oval 531"/>
              <p:cNvSpPr>
                <a:spLocks noChangeArrowheads="1"/>
              </p:cNvSpPr>
              <p:nvPr/>
            </p:nvSpPr>
            <p:spPr bwMode="white">
              <a:xfrm>
                <a:off x="76" y="2654"/>
                <a:ext cx="73" cy="146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defTabSz="816306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000" b="0" dirty="0">
                  <a:solidFill>
                    <a:srgbClr val="FFFFFF"/>
                  </a:solidFill>
                  <a:latin typeface="Verdana" pitchFamily="34" charset="0"/>
                  <a:ea typeface="MS PGothic" pitchFamily="34" charset="-128"/>
                </a:endParaRPr>
              </a:p>
            </p:txBody>
          </p:sp>
          <p:sp>
            <p:nvSpPr>
              <p:cNvPr id="36182" name="Oval 532"/>
              <p:cNvSpPr>
                <a:spLocks noChangeArrowheads="1"/>
              </p:cNvSpPr>
              <p:nvPr/>
            </p:nvSpPr>
            <p:spPr bwMode="white">
              <a:xfrm>
                <a:off x="50" y="2581"/>
                <a:ext cx="127" cy="146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defTabSz="816306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000" b="0" dirty="0">
                  <a:solidFill>
                    <a:srgbClr val="FFFFFF"/>
                  </a:solidFill>
                  <a:latin typeface="Verdana" pitchFamily="34" charset="0"/>
                  <a:ea typeface="MS PGothic" pitchFamily="34" charset="-128"/>
                </a:endParaRPr>
              </a:p>
            </p:txBody>
          </p:sp>
          <p:sp>
            <p:nvSpPr>
              <p:cNvPr id="36183" name="Oval 533"/>
              <p:cNvSpPr>
                <a:spLocks noChangeArrowheads="1"/>
              </p:cNvSpPr>
              <p:nvPr/>
            </p:nvSpPr>
            <p:spPr bwMode="white">
              <a:xfrm>
                <a:off x="76" y="2630"/>
                <a:ext cx="32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defTabSz="816306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000" b="0" dirty="0">
                  <a:solidFill>
                    <a:srgbClr val="FFFFFF"/>
                  </a:solidFill>
                  <a:latin typeface="Verdana" pitchFamily="34" charset="0"/>
                  <a:ea typeface="MS PGothic" pitchFamily="34" charset="-128"/>
                </a:endParaRPr>
              </a:p>
            </p:txBody>
          </p:sp>
          <p:sp>
            <p:nvSpPr>
              <p:cNvPr id="36184" name="Oval 534"/>
              <p:cNvSpPr>
                <a:spLocks noChangeArrowheads="1"/>
              </p:cNvSpPr>
              <p:nvPr/>
            </p:nvSpPr>
            <p:spPr bwMode="white">
              <a:xfrm>
                <a:off x="122" y="2630"/>
                <a:ext cx="31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defTabSz="816306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000" b="0" dirty="0">
                  <a:solidFill>
                    <a:srgbClr val="FFFFFF"/>
                  </a:solidFill>
                  <a:latin typeface="Verdana" pitchFamily="34" charset="0"/>
                  <a:ea typeface="MS PGothic" pitchFamily="34" charset="-128"/>
                </a:endParaRPr>
              </a:p>
            </p:txBody>
          </p:sp>
          <p:sp>
            <p:nvSpPr>
              <p:cNvPr id="36185" name="Line 535"/>
              <p:cNvSpPr>
                <a:spLocks noChangeShapeType="1"/>
              </p:cNvSpPr>
              <p:nvPr/>
            </p:nvSpPr>
            <p:spPr bwMode="white">
              <a:xfrm>
                <a:off x="86" y="2727"/>
                <a:ext cx="6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pPr defTabSz="816306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625" b="0">
                  <a:solidFill>
                    <a:srgbClr val="777777"/>
                  </a:solidFill>
                  <a:latin typeface="Arial"/>
                </a:endParaRPr>
              </a:p>
            </p:txBody>
          </p:sp>
        </p:grpSp>
        <p:grpSp>
          <p:nvGrpSpPr>
            <p:cNvPr id="36193" name="Group 522"/>
            <p:cNvGrpSpPr>
              <a:grpSpLocks/>
            </p:cNvGrpSpPr>
            <p:nvPr/>
          </p:nvGrpSpPr>
          <p:grpSpPr bwMode="auto">
            <a:xfrm>
              <a:off x="7997957" y="703069"/>
              <a:ext cx="543806" cy="582930"/>
              <a:chOff x="4" y="2581"/>
              <a:chExt cx="222" cy="219"/>
            </a:xfrm>
          </p:grpSpPr>
          <p:grpSp>
            <p:nvGrpSpPr>
              <p:cNvPr id="36205" name="Group 523"/>
              <p:cNvGrpSpPr>
                <a:grpSpLocks/>
              </p:cNvGrpSpPr>
              <p:nvPr/>
            </p:nvGrpSpPr>
            <p:grpSpPr bwMode="auto">
              <a:xfrm flipV="1">
                <a:off x="4" y="2637"/>
                <a:ext cx="222" cy="169"/>
                <a:chOff x="144" y="1152"/>
                <a:chExt cx="336" cy="168"/>
              </a:xfrm>
            </p:grpSpPr>
            <p:sp>
              <p:nvSpPr>
                <p:cNvPr id="36163" name="Line 524"/>
                <p:cNvSpPr>
                  <a:spLocks noChangeShapeType="1"/>
                </p:cNvSpPr>
                <p:nvPr/>
              </p:nvSpPr>
              <p:spPr bwMode="white">
                <a:xfrm flipH="1">
                  <a:off x="164" y="1185"/>
                  <a:ext cx="307" cy="96"/>
                </a:xfrm>
                <a:prstGeom prst="line">
                  <a:avLst/>
                </a:prstGeom>
                <a:noFill/>
                <a:ln w="444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816306"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625" b="0">
                    <a:solidFill>
                      <a:srgbClr val="777777"/>
                    </a:solidFill>
                    <a:latin typeface="Arial"/>
                  </a:endParaRPr>
                </a:p>
              </p:txBody>
            </p:sp>
            <p:sp>
              <p:nvSpPr>
                <p:cNvPr id="36164" name="Oval 525"/>
                <p:cNvSpPr>
                  <a:spLocks noChangeArrowheads="1"/>
                </p:cNvSpPr>
                <p:nvPr/>
              </p:nvSpPr>
              <p:spPr bwMode="white">
                <a:xfrm>
                  <a:off x="429" y="1152"/>
                  <a:ext cx="51" cy="72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rot="10800000" wrap="none" anchor="ctr"/>
                <a:lstStyle/>
                <a:p>
                  <a:pPr defTabSz="816306"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000" b="0" dirty="0">
                    <a:solidFill>
                      <a:srgbClr val="FFFFFF"/>
                    </a:solidFill>
                    <a:latin typeface="Verdana" pitchFamily="34" charset="0"/>
                    <a:ea typeface="MS PGothic" pitchFamily="34" charset="-128"/>
                  </a:endParaRPr>
                </a:p>
              </p:txBody>
            </p:sp>
            <p:sp>
              <p:nvSpPr>
                <p:cNvPr id="36165" name="Oval 526"/>
                <p:cNvSpPr>
                  <a:spLocks noChangeArrowheads="1"/>
                </p:cNvSpPr>
                <p:nvPr/>
              </p:nvSpPr>
              <p:spPr bwMode="white">
                <a:xfrm>
                  <a:off x="144" y="1248"/>
                  <a:ext cx="47" cy="72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rot="10800000" wrap="none" anchor="ctr"/>
                <a:lstStyle/>
                <a:p>
                  <a:pPr defTabSz="816306"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000" b="0" dirty="0">
                    <a:solidFill>
                      <a:srgbClr val="FFFFFF"/>
                    </a:solidFill>
                    <a:latin typeface="Verdana" pitchFamily="34" charset="0"/>
                    <a:ea typeface="MS PGothic" pitchFamily="34" charset="-128"/>
                  </a:endParaRPr>
                </a:p>
              </p:txBody>
            </p:sp>
          </p:grpSp>
          <p:grpSp>
            <p:nvGrpSpPr>
              <p:cNvPr id="36206" name="Group 527"/>
              <p:cNvGrpSpPr>
                <a:grpSpLocks/>
              </p:cNvGrpSpPr>
              <p:nvPr/>
            </p:nvGrpSpPr>
            <p:grpSpPr bwMode="auto">
              <a:xfrm>
                <a:off x="4" y="2624"/>
                <a:ext cx="222" cy="169"/>
                <a:chOff x="144" y="1152"/>
                <a:chExt cx="336" cy="168"/>
              </a:xfrm>
            </p:grpSpPr>
            <p:sp>
              <p:nvSpPr>
                <p:cNvPr id="36160" name="Line 528"/>
                <p:cNvSpPr>
                  <a:spLocks noChangeShapeType="1"/>
                </p:cNvSpPr>
                <p:nvPr/>
              </p:nvSpPr>
              <p:spPr bwMode="white">
                <a:xfrm flipH="1">
                  <a:off x="164" y="1185"/>
                  <a:ext cx="307" cy="96"/>
                </a:xfrm>
                <a:prstGeom prst="line">
                  <a:avLst/>
                </a:prstGeom>
                <a:noFill/>
                <a:ln w="444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816306"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625" b="0">
                    <a:solidFill>
                      <a:srgbClr val="777777"/>
                    </a:solidFill>
                    <a:latin typeface="Arial"/>
                  </a:endParaRPr>
                </a:p>
              </p:txBody>
            </p:sp>
            <p:sp>
              <p:nvSpPr>
                <p:cNvPr id="36161" name="Oval 529"/>
                <p:cNvSpPr>
                  <a:spLocks noChangeArrowheads="1"/>
                </p:cNvSpPr>
                <p:nvPr/>
              </p:nvSpPr>
              <p:spPr bwMode="white">
                <a:xfrm>
                  <a:off x="429" y="1152"/>
                  <a:ext cx="51" cy="72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defTabSz="816306"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000" b="0" dirty="0">
                    <a:solidFill>
                      <a:srgbClr val="FFFFFF"/>
                    </a:solidFill>
                    <a:latin typeface="Verdana" pitchFamily="34" charset="0"/>
                    <a:ea typeface="MS PGothic" pitchFamily="34" charset="-128"/>
                  </a:endParaRPr>
                </a:p>
              </p:txBody>
            </p:sp>
            <p:sp>
              <p:nvSpPr>
                <p:cNvPr id="36162" name="Oval 530"/>
                <p:cNvSpPr>
                  <a:spLocks noChangeArrowheads="1"/>
                </p:cNvSpPr>
                <p:nvPr/>
              </p:nvSpPr>
              <p:spPr bwMode="white">
                <a:xfrm>
                  <a:off x="144" y="1248"/>
                  <a:ext cx="47" cy="72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defTabSz="816306"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000" b="0" dirty="0">
                    <a:solidFill>
                      <a:srgbClr val="FFFFFF"/>
                    </a:solidFill>
                    <a:latin typeface="Verdana" pitchFamily="34" charset="0"/>
                    <a:ea typeface="MS PGothic" pitchFamily="34" charset="-128"/>
                  </a:endParaRPr>
                </a:p>
              </p:txBody>
            </p:sp>
          </p:grpSp>
          <p:sp>
            <p:nvSpPr>
              <p:cNvPr id="36155" name="Oval 531"/>
              <p:cNvSpPr>
                <a:spLocks noChangeArrowheads="1"/>
              </p:cNvSpPr>
              <p:nvPr/>
            </p:nvSpPr>
            <p:spPr bwMode="white">
              <a:xfrm>
                <a:off x="76" y="2654"/>
                <a:ext cx="73" cy="146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defTabSz="816306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000" b="0" dirty="0">
                  <a:solidFill>
                    <a:srgbClr val="FFFFFF"/>
                  </a:solidFill>
                  <a:latin typeface="Verdana" pitchFamily="34" charset="0"/>
                  <a:ea typeface="MS PGothic" pitchFamily="34" charset="-128"/>
                </a:endParaRPr>
              </a:p>
            </p:txBody>
          </p:sp>
          <p:sp>
            <p:nvSpPr>
              <p:cNvPr id="36156" name="Oval 532"/>
              <p:cNvSpPr>
                <a:spLocks noChangeArrowheads="1"/>
              </p:cNvSpPr>
              <p:nvPr/>
            </p:nvSpPr>
            <p:spPr bwMode="white">
              <a:xfrm>
                <a:off x="50" y="2581"/>
                <a:ext cx="127" cy="146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defTabSz="816306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000" b="0" dirty="0">
                  <a:solidFill>
                    <a:srgbClr val="FFFFFF"/>
                  </a:solidFill>
                  <a:latin typeface="Verdana" pitchFamily="34" charset="0"/>
                  <a:ea typeface="MS PGothic" pitchFamily="34" charset="-128"/>
                </a:endParaRPr>
              </a:p>
            </p:txBody>
          </p:sp>
          <p:sp>
            <p:nvSpPr>
              <p:cNvPr id="36157" name="Oval 533"/>
              <p:cNvSpPr>
                <a:spLocks noChangeArrowheads="1"/>
              </p:cNvSpPr>
              <p:nvPr/>
            </p:nvSpPr>
            <p:spPr bwMode="white">
              <a:xfrm>
                <a:off x="76" y="2630"/>
                <a:ext cx="32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defTabSz="816306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000" b="0" dirty="0">
                  <a:solidFill>
                    <a:srgbClr val="FFFFFF"/>
                  </a:solidFill>
                  <a:latin typeface="Verdana" pitchFamily="34" charset="0"/>
                  <a:ea typeface="MS PGothic" pitchFamily="34" charset="-128"/>
                </a:endParaRPr>
              </a:p>
            </p:txBody>
          </p:sp>
          <p:sp>
            <p:nvSpPr>
              <p:cNvPr id="36158" name="Oval 534"/>
              <p:cNvSpPr>
                <a:spLocks noChangeArrowheads="1"/>
              </p:cNvSpPr>
              <p:nvPr/>
            </p:nvSpPr>
            <p:spPr bwMode="white">
              <a:xfrm>
                <a:off x="122" y="2630"/>
                <a:ext cx="31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defTabSz="816306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000" b="0" dirty="0">
                  <a:solidFill>
                    <a:srgbClr val="FFFFFF"/>
                  </a:solidFill>
                  <a:latin typeface="Verdana" pitchFamily="34" charset="0"/>
                  <a:ea typeface="MS PGothic" pitchFamily="34" charset="-128"/>
                </a:endParaRPr>
              </a:p>
            </p:txBody>
          </p:sp>
          <p:sp>
            <p:nvSpPr>
              <p:cNvPr id="36159" name="Line 535"/>
              <p:cNvSpPr>
                <a:spLocks noChangeShapeType="1"/>
              </p:cNvSpPr>
              <p:nvPr/>
            </p:nvSpPr>
            <p:spPr bwMode="white">
              <a:xfrm>
                <a:off x="86" y="2727"/>
                <a:ext cx="6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pPr defTabSz="816306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625" b="0">
                  <a:solidFill>
                    <a:srgbClr val="777777"/>
                  </a:solidFill>
                  <a:latin typeface="Arial"/>
                </a:endParaRPr>
              </a:p>
            </p:txBody>
          </p:sp>
        </p:grpSp>
        <p:grpSp>
          <p:nvGrpSpPr>
            <p:cNvPr id="283" name="Group 522"/>
            <p:cNvGrpSpPr>
              <a:grpSpLocks/>
            </p:cNvGrpSpPr>
            <p:nvPr/>
          </p:nvGrpSpPr>
          <p:grpSpPr bwMode="auto">
            <a:xfrm>
              <a:off x="11181339" y="6550761"/>
              <a:ext cx="543806" cy="582930"/>
              <a:chOff x="4" y="2581"/>
              <a:chExt cx="222" cy="219"/>
            </a:xfrm>
          </p:grpSpPr>
          <p:grpSp>
            <p:nvGrpSpPr>
              <p:cNvPr id="284" name="Group 523"/>
              <p:cNvGrpSpPr>
                <a:grpSpLocks/>
              </p:cNvGrpSpPr>
              <p:nvPr/>
            </p:nvGrpSpPr>
            <p:grpSpPr bwMode="auto">
              <a:xfrm flipV="1">
                <a:off x="4" y="2637"/>
                <a:ext cx="222" cy="169"/>
                <a:chOff x="144" y="1152"/>
                <a:chExt cx="336" cy="168"/>
              </a:xfrm>
            </p:grpSpPr>
            <p:sp>
              <p:nvSpPr>
                <p:cNvPr id="35981" name="Line 524"/>
                <p:cNvSpPr>
                  <a:spLocks noChangeShapeType="1"/>
                </p:cNvSpPr>
                <p:nvPr/>
              </p:nvSpPr>
              <p:spPr bwMode="white">
                <a:xfrm flipH="1">
                  <a:off x="164" y="1185"/>
                  <a:ext cx="307" cy="96"/>
                </a:xfrm>
                <a:prstGeom prst="line">
                  <a:avLst/>
                </a:prstGeom>
                <a:noFill/>
                <a:ln w="444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816306"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625" b="0">
                    <a:solidFill>
                      <a:srgbClr val="777777"/>
                    </a:solidFill>
                    <a:latin typeface="Arial"/>
                  </a:endParaRPr>
                </a:p>
              </p:txBody>
            </p:sp>
            <p:sp>
              <p:nvSpPr>
                <p:cNvPr id="35982" name="Oval 525"/>
                <p:cNvSpPr>
                  <a:spLocks noChangeArrowheads="1"/>
                </p:cNvSpPr>
                <p:nvPr/>
              </p:nvSpPr>
              <p:spPr bwMode="white">
                <a:xfrm>
                  <a:off x="429" y="1152"/>
                  <a:ext cx="51" cy="72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rot="10800000" wrap="none" anchor="ctr"/>
                <a:lstStyle/>
                <a:p>
                  <a:pPr defTabSz="816306"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000" b="0" dirty="0">
                    <a:solidFill>
                      <a:srgbClr val="FFFFFF"/>
                    </a:solidFill>
                    <a:latin typeface="Verdana" pitchFamily="34" charset="0"/>
                    <a:ea typeface="MS PGothic" pitchFamily="34" charset="-128"/>
                  </a:endParaRPr>
                </a:p>
              </p:txBody>
            </p:sp>
            <p:sp>
              <p:nvSpPr>
                <p:cNvPr id="35983" name="Oval 526"/>
                <p:cNvSpPr>
                  <a:spLocks noChangeArrowheads="1"/>
                </p:cNvSpPr>
                <p:nvPr/>
              </p:nvSpPr>
              <p:spPr bwMode="white">
                <a:xfrm>
                  <a:off x="144" y="1248"/>
                  <a:ext cx="47" cy="72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rot="10800000" wrap="none" anchor="ctr"/>
                <a:lstStyle/>
                <a:p>
                  <a:pPr defTabSz="816306"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000" b="0" dirty="0">
                    <a:solidFill>
                      <a:srgbClr val="FFFFFF"/>
                    </a:solidFill>
                    <a:latin typeface="Verdana" pitchFamily="34" charset="0"/>
                    <a:ea typeface="MS PGothic" pitchFamily="34" charset="-128"/>
                  </a:endParaRPr>
                </a:p>
              </p:txBody>
            </p:sp>
          </p:grpSp>
          <p:grpSp>
            <p:nvGrpSpPr>
              <p:cNvPr id="285" name="Group 527"/>
              <p:cNvGrpSpPr>
                <a:grpSpLocks/>
              </p:cNvGrpSpPr>
              <p:nvPr/>
            </p:nvGrpSpPr>
            <p:grpSpPr bwMode="auto">
              <a:xfrm>
                <a:off x="4" y="2624"/>
                <a:ext cx="222" cy="169"/>
                <a:chOff x="144" y="1152"/>
                <a:chExt cx="336" cy="168"/>
              </a:xfrm>
            </p:grpSpPr>
            <p:sp>
              <p:nvSpPr>
                <p:cNvPr id="35978" name="Line 528"/>
                <p:cNvSpPr>
                  <a:spLocks noChangeShapeType="1"/>
                </p:cNvSpPr>
                <p:nvPr/>
              </p:nvSpPr>
              <p:spPr bwMode="white">
                <a:xfrm flipH="1">
                  <a:off x="164" y="1185"/>
                  <a:ext cx="307" cy="96"/>
                </a:xfrm>
                <a:prstGeom prst="line">
                  <a:avLst/>
                </a:prstGeom>
                <a:noFill/>
                <a:ln w="444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816306"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625" b="0">
                    <a:solidFill>
                      <a:srgbClr val="777777"/>
                    </a:solidFill>
                    <a:latin typeface="Arial"/>
                  </a:endParaRPr>
                </a:p>
              </p:txBody>
            </p:sp>
            <p:sp>
              <p:nvSpPr>
                <p:cNvPr id="35979" name="Oval 529"/>
                <p:cNvSpPr>
                  <a:spLocks noChangeArrowheads="1"/>
                </p:cNvSpPr>
                <p:nvPr/>
              </p:nvSpPr>
              <p:spPr bwMode="white">
                <a:xfrm>
                  <a:off x="429" y="1152"/>
                  <a:ext cx="51" cy="72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defTabSz="816306"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000" b="0" dirty="0">
                    <a:solidFill>
                      <a:srgbClr val="FFFFFF"/>
                    </a:solidFill>
                    <a:latin typeface="Verdana" pitchFamily="34" charset="0"/>
                    <a:ea typeface="MS PGothic" pitchFamily="34" charset="-128"/>
                  </a:endParaRPr>
                </a:p>
              </p:txBody>
            </p:sp>
            <p:sp>
              <p:nvSpPr>
                <p:cNvPr id="35980" name="Oval 530"/>
                <p:cNvSpPr>
                  <a:spLocks noChangeArrowheads="1"/>
                </p:cNvSpPr>
                <p:nvPr/>
              </p:nvSpPr>
              <p:spPr bwMode="white">
                <a:xfrm>
                  <a:off x="144" y="1248"/>
                  <a:ext cx="47" cy="72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defTabSz="816306"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000" b="0" dirty="0">
                    <a:solidFill>
                      <a:srgbClr val="FFFFFF"/>
                    </a:solidFill>
                    <a:latin typeface="Verdana" pitchFamily="34" charset="0"/>
                    <a:ea typeface="MS PGothic" pitchFamily="34" charset="-128"/>
                  </a:endParaRPr>
                </a:p>
              </p:txBody>
            </p:sp>
          </p:grpSp>
          <p:sp>
            <p:nvSpPr>
              <p:cNvPr id="35973" name="Oval 531"/>
              <p:cNvSpPr>
                <a:spLocks noChangeArrowheads="1"/>
              </p:cNvSpPr>
              <p:nvPr/>
            </p:nvSpPr>
            <p:spPr bwMode="white">
              <a:xfrm>
                <a:off x="76" y="2654"/>
                <a:ext cx="73" cy="146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defTabSz="816306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000" b="0" dirty="0">
                  <a:solidFill>
                    <a:srgbClr val="FFFFFF"/>
                  </a:solidFill>
                  <a:latin typeface="Verdana" pitchFamily="34" charset="0"/>
                  <a:ea typeface="MS PGothic" pitchFamily="34" charset="-128"/>
                </a:endParaRPr>
              </a:p>
            </p:txBody>
          </p:sp>
          <p:sp>
            <p:nvSpPr>
              <p:cNvPr id="35974" name="Oval 532"/>
              <p:cNvSpPr>
                <a:spLocks noChangeArrowheads="1"/>
              </p:cNvSpPr>
              <p:nvPr/>
            </p:nvSpPr>
            <p:spPr bwMode="white">
              <a:xfrm>
                <a:off x="50" y="2581"/>
                <a:ext cx="127" cy="146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defTabSz="816306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000" b="0" dirty="0">
                  <a:solidFill>
                    <a:srgbClr val="FFFFFF"/>
                  </a:solidFill>
                  <a:latin typeface="Verdana" pitchFamily="34" charset="0"/>
                  <a:ea typeface="MS PGothic" pitchFamily="34" charset="-128"/>
                </a:endParaRPr>
              </a:p>
            </p:txBody>
          </p:sp>
          <p:sp>
            <p:nvSpPr>
              <p:cNvPr id="35975" name="Oval 533"/>
              <p:cNvSpPr>
                <a:spLocks noChangeArrowheads="1"/>
              </p:cNvSpPr>
              <p:nvPr/>
            </p:nvSpPr>
            <p:spPr bwMode="white">
              <a:xfrm>
                <a:off x="76" y="2630"/>
                <a:ext cx="32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defTabSz="816306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000" b="0" dirty="0">
                  <a:solidFill>
                    <a:srgbClr val="FFFFFF"/>
                  </a:solidFill>
                  <a:latin typeface="Verdana" pitchFamily="34" charset="0"/>
                  <a:ea typeface="MS PGothic" pitchFamily="34" charset="-128"/>
                </a:endParaRPr>
              </a:p>
            </p:txBody>
          </p:sp>
          <p:sp>
            <p:nvSpPr>
              <p:cNvPr id="35976" name="Oval 534"/>
              <p:cNvSpPr>
                <a:spLocks noChangeArrowheads="1"/>
              </p:cNvSpPr>
              <p:nvPr/>
            </p:nvSpPr>
            <p:spPr bwMode="white">
              <a:xfrm>
                <a:off x="122" y="2630"/>
                <a:ext cx="31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defTabSz="816306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000" b="0" dirty="0">
                  <a:solidFill>
                    <a:srgbClr val="FFFFFF"/>
                  </a:solidFill>
                  <a:latin typeface="Verdana" pitchFamily="34" charset="0"/>
                  <a:ea typeface="MS PGothic" pitchFamily="34" charset="-128"/>
                </a:endParaRPr>
              </a:p>
            </p:txBody>
          </p:sp>
          <p:sp>
            <p:nvSpPr>
              <p:cNvPr id="35977" name="Line 535"/>
              <p:cNvSpPr>
                <a:spLocks noChangeShapeType="1"/>
              </p:cNvSpPr>
              <p:nvPr/>
            </p:nvSpPr>
            <p:spPr bwMode="white">
              <a:xfrm>
                <a:off x="86" y="2727"/>
                <a:ext cx="6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pPr defTabSz="816306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625" b="0">
                  <a:solidFill>
                    <a:srgbClr val="777777"/>
                  </a:solidFill>
                  <a:latin typeface="Arial"/>
                </a:endParaRPr>
              </a:p>
            </p:txBody>
          </p:sp>
        </p:grpSp>
      </p:grpSp>
      <p:pic>
        <p:nvPicPr>
          <p:cNvPr id="35920" name="Picture 35" descr="End_User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798703" y="2033852"/>
            <a:ext cx="416664" cy="4167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22" name="Group 321"/>
          <p:cNvGrpSpPr/>
          <p:nvPr/>
        </p:nvGrpSpPr>
        <p:grpSpPr>
          <a:xfrm>
            <a:off x="3673531" y="2171700"/>
            <a:ext cx="3522265" cy="2543175"/>
            <a:chOff x="5877650" y="2103120"/>
            <a:chExt cx="5635624" cy="4069080"/>
          </a:xfrm>
        </p:grpSpPr>
        <p:pic>
          <p:nvPicPr>
            <p:cNvPr id="35937" name="Picture 9" descr="Akamai_Server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5980116" y="5382295"/>
              <a:ext cx="922193" cy="7899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5938" name="Picture 5" descr="Akamai_Server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8629286" y="5333192"/>
              <a:ext cx="922193" cy="7899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5939" name="Picture 11" descr="Akamai_Server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8541763" y="2103120"/>
              <a:ext cx="922193" cy="7899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5940" name="Picture 13" descr="Akamai_Server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5877650" y="2229078"/>
              <a:ext cx="922193" cy="7899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5945" name="Picture 6" descr="Akamai_Server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0591081" y="3332810"/>
              <a:ext cx="922193" cy="7899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35927" name="Text Box 15"/>
          <p:cNvSpPr txBox="1">
            <a:spLocks noChangeArrowheads="1"/>
          </p:cNvSpPr>
          <p:nvPr/>
        </p:nvSpPr>
        <p:spPr bwMode="auto">
          <a:xfrm>
            <a:off x="1355946" y="2752170"/>
            <a:ext cx="1165470" cy="1692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34281" tIns="17140" rIns="34281" bIns="17140">
            <a:spAutoFit/>
          </a:bodyPr>
          <a:lstStyle/>
          <a:p>
            <a:pPr defTabSz="816306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875" b="0" dirty="0">
                <a:solidFill>
                  <a:srgbClr val="000000"/>
                </a:solidFill>
                <a:latin typeface="Verdana" pitchFamily="34" charset="0"/>
                <a:ea typeface="MS PGothic" pitchFamily="34" charset="-128"/>
              </a:rPr>
              <a:t>Origin Server</a:t>
            </a:r>
          </a:p>
        </p:txBody>
      </p:sp>
      <p:pic>
        <p:nvPicPr>
          <p:cNvPr id="561" name="Picture 10" descr="gray_server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889819" y="2952776"/>
            <a:ext cx="1219200" cy="7798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28" name="Title 587"/>
          <p:cNvSpPr txBox="1">
            <a:spLocks/>
          </p:cNvSpPr>
          <p:nvPr/>
        </p:nvSpPr>
        <p:spPr bwMode="white">
          <a:xfrm>
            <a:off x="709004" y="434319"/>
            <a:ext cx="7209878" cy="5036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4276" tIns="17138" rIns="34276" bIns="17138" numCol="1" anchor="t" anchorCtr="0" compatLnSpc="1">
            <a:prstTxWarp prst="textNoShape">
              <a:avLst/>
            </a:prstTxWarp>
          </a:bodyPr>
          <a:lstStyle/>
          <a:p>
            <a:pPr defTabSz="342809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0" kern="0" dirty="0" err="1">
                <a:solidFill>
                  <a:srgbClr val="000000"/>
                </a:solidFill>
                <a:latin typeface="Arial"/>
                <a:cs typeface="Arial"/>
              </a:rPr>
              <a:t>Prolexic</a:t>
            </a:r>
            <a:r>
              <a:rPr lang="en-US" b="0" kern="0" dirty="0">
                <a:solidFill>
                  <a:srgbClr val="000000"/>
                </a:solidFill>
                <a:latin typeface="Arial"/>
                <a:cs typeface="Arial"/>
              </a:rPr>
              <a:t> IP </a:t>
            </a:r>
            <a:r>
              <a:rPr lang="en-US" b="0" kern="0" dirty="0" err="1">
                <a:solidFill>
                  <a:srgbClr val="000000"/>
                </a:solidFill>
                <a:latin typeface="Arial"/>
                <a:cs typeface="Arial"/>
              </a:rPr>
              <a:t>Anycast</a:t>
            </a:r>
            <a:r>
              <a:rPr lang="en-US" b="0" kern="0" dirty="0">
                <a:solidFill>
                  <a:srgbClr val="000000"/>
                </a:solidFill>
                <a:latin typeface="Arial"/>
                <a:cs typeface="Arial"/>
              </a:rPr>
              <a:t> Scrubbing Centers</a:t>
            </a:r>
          </a:p>
        </p:txBody>
      </p:sp>
      <p:sp>
        <p:nvSpPr>
          <p:cNvPr id="524" name="Line 183"/>
          <p:cNvSpPr>
            <a:spLocks noChangeShapeType="1"/>
          </p:cNvSpPr>
          <p:nvPr/>
        </p:nvSpPr>
        <p:spPr bwMode="auto">
          <a:xfrm>
            <a:off x="2521416" y="4536887"/>
            <a:ext cx="1212065" cy="486064"/>
          </a:xfrm>
          <a:custGeom>
            <a:avLst/>
            <a:gdLst>
              <a:gd name="connsiteX0" fmla="*/ 0 w 13056"/>
              <a:gd name="connsiteY0" fmla="*/ 9291 h 9291"/>
              <a:gd name="connsiteX1" fmla="*/ 13056 w 13056"/>
              <a:gd name="connsiteY1" fmla="*/ 0 h 9291"/>
              <a:gd name="connsiteX0" fmla="*/ 0 w 9919"/>
              <a:gd name="connsiteY0" fmla="*/ 7458 h 7458"/>
              <a:gd name="connsiteX1" fmla="*/ 9919 w 9919"/>
              <a:gd name="connsiteY1" fmla="*/ 0 h 7458"/>
              <a:gd name="connsiteX0" fmla="*/ 0 w 36812"/>
              <a:gd name="connsiteY0" fmla="*/ 48297 h 48297"/>
              <a:gd name="connsiteX1" fmla="*/ 36812 w 36812"/>
              <a:gd name="connsiteY1" fmla="*/ 0 h 48297"/>
              <a:gd name="connsiteX0" fmla="*/ 0 w 36812"/>
              <a:gd name="connsiteY0" fmla="*/ 48297 h 48297"/>
              <a:gd name="connsiteX1" fmla="*/ 26699 w 36812"/>
              <a:gd name="connsiteY1" fmla="*/ 11574 h 48297"/>
              <a:gd name="connsiteX2" fmla="*/ 36812 w 36812"/>
              <a:gd name="connsiteY2" fmla="*/ 0 h 48297"/>
              <a:gd name="connsiteX0" fmla="*/ 0 w 36812"/>
              <a:gd name="connsiteY0" fmla="*/ 48297 h 48297"/>
              <a:gd name="connsiteX1" fmla="*/ 36812 w 36812"/>
              <a:gd name="connsiteY1" fmla="*/ 0 h 48297"/>
              <a:gd name="connsiteX0" fmla="*/ 0 w 36812"/>
              <a:gd name="connsiteY0" fmla="*/ 48297 h 48297"/>
              <a:gd name="connsiteX1" fmla="*/ 26699 w 36812"/>
              <a:gd name="connsiteY1" fmla="*/ 9715 h 48297"/>
              <a:gd name="connsiteX2" fmla="*/ 36812 w 36812"/>
              <a:gd name="connsiteY2" fmla="*/ 0 h 48297"/>
              <a:gd name="connsiteX0" fmla="*/ 0 w 36812"/>
              <a:gd name="connsiteY0" fmla="*/ 48297 h 48297"/>
              <a:gd name="connsiteX1" fmla="*/ 26699 w 36812"/>
              <a:gd name="connsiteY1" fmla="*/ 9715 h 48297"/>
              <a:gd name="connsiteX2" fmla="*/ 36812 w 36812"/>
              <a:gd name="connsiteY2" fmla="*/ 0 h 48297"/>
              <a:gd name="connsiteX0" fmla="*/ 0 w 36812"/>
              <a:gd name="connsiteY0" fmla="*/ 48297 h 48297"/>
              <a:gd name="connsiteX1" fmla="*/ 26699 w 36812"/>
              <a:gd name="connsiteY1" fmla="*/ 9715 h 48297"/>
              <a:gd name="connsiteX2" fmla="*/ 36812 w 36812"/>
              <a:gd name="connsiteY2" fmla="*/ 0 h 48297"/>
              <a:gd name="connsiteX0" fmla="*/ 0 w 37148"/>
              <a:gd name="connsiteY0" fmla="*/ 48930 h 48930"/>
              <a:gd name="connsiteX1" fmla="*/ 26699 w 37148"/>
              <a:gd name="connsiteY1" fmla="*/ 10348 h 48930"/>
              <a:gd name="connsiteX2" fmla="*/ 36812 w 37148"/>
              <a:gd name="connsiteY2" fmla="*/ 633 h 48930"/>
              <a:gd name="connsiteX0" fmla="*/ 0 w 37148"/>
              <a:gd name="connsiteY0" fmla="*/ 48930 h 48930"/>
              <a:gd name="connsiteX1" fmla="*/ 26699 w 37148"/>
              <a:gd name="connsiteY1" fmla="*/ 10348 h 48930"/>
              <a:gd name="connsiteX2" fmla="*/ 36812 w 37148"/>
              <a:gd name="connsiteY2" fmla="*/ 633 h 48930"/>
              <a:gd name="connsiteX0" fmla="*/ 0 w 37148"/>
              <a:gd name="connsiteY0" fmla="*/ 48930 h 48930"/>
              <a:gd name="connsiteX1" fmla="*/ 26699 w 37148"/>
              <a:gd name="connsiteY1" fmla="*/ 10348 h 48930"/>
              <a:gd name="connsiteX2" fmla="*/ 36812 w 37148"/>
              <a:gd name="connsiteY2" fmla="*/ 633 h 48930"/>
              <a:gd name="connsiteX0" fmla="*/ 0 w 37237"/>
              <a:gd name="connsiteY0" fmla="*/ 46327 h 46327"/>
              <a:gd name="connsiteX1" fmla="*/ 26788 w 37237"/>
              <a:gd name="connsiteY1" fmla="*/ 10348 h 46327"/>
              <a:gd name="connsiteX2" fmla="*/ 36901 w 37237"/>
              <a:gd name="connsiteY2" fmla="*/ 633 h 46327"/>
              <a:gd name="connsiteX0" fmla="*/ 0 w 37237"/>
              <a:gd name="connsiteY0" fmla="*/ 46327 h 46327"/>
              <a:gd name="connsiteX1" fmla="*/ 26788 w 37237"/>
              <a:gd name="connsiteY1" fmla="*/ 10348 h 46327"/>
              <a:gd name="connsiteX2" fmla="*/ 36901 w 37237"/>
              <a:gd name="connsiteY2" fmla="*/ 633 h 46327"/>
              <a:gd name="connsiteX0" fmla="*/ 0 w 37237"/>
              <a:gd name="connsiteY0" fmla="*/ 46327 h 46327"/>
              <a:gd name="connsiteX1" fmla="*/ 26788 w 37237"/>
              <a:gd name="connsiteY1" fmla="*/ 10348 h 46327"/>
              <a:gd name="connsiteX2" fmla="*/ 36901 w 37237"/>
              <a:gd name="connsiteY2" fmla="*/ 633 h 46327"/>
              <a:gd name="connsiteX0" fmla="*/ 0 w 37237"/>
              <a:gd name="connsiteY0" fmla="*/ 46327 h 46327"/>
              <a:gd name="connsiteX1" fmla="*/ 26788 w 37237"/>
              <a:gd name="connsiteY1" fmla="*/ 10348 h 46327"/>
              <a:gd name="connsiteX2" fmla="*/ 36901 w 37237"/>
              <a:gd name="connsiteY2" fmla="*/ 633 h 46327"/>
              <a:gd name="connsiteX0" fmla="*/ 0 w 37237"/>
              <a:gd name="connsiteY0" fmla="*/ 46327 h 46327"/>
              <a:gd name="connsiteX1" fmla="*/ 26788 w 37237"/>
              <a:gd name="connsiteY1" fmla="*/ 10348 h 46327"/>
              <a:gd name="connsiteX2" fmla="*/ 36901 w 37237"/>
              <a:gd name="connsiteY2" fmla="*/ 633 h 46327"/>
              <a:gd name="connsiteX0" fmla="*/ 0 w 37237"/>
              <a:gd name="connsiteY0" fmla="*/ 46327 h 46327"/>
              <a:gd name="connsiteX1" fmla="*/ 26788 w 37237"/>
              <a:gd name="connsiteY1" fmla="*/ 10348 h 46327"/>
              <a:gd name="connsiteX2" fmla="*/ 36901 w 37237"/>
              <a:gd name="connsiteY2" fmla="*/ 633 h 46327"/>
              <a:gd name="connsiteX0" fmla="*/ 0 w 37148"/>
              <a:gd name="connsiteY0" fmla="*/ 48930 h 48930"/>
              <a:gd name="connsiteX1" fmla="*/ 26788 w 37148"/>
              <a:gd name="connsiteY1" fmla="*/ 12951 h 48930"/>
              <a:gd name="connsiteX2" fmla="*/ 36812 w 37148"/>
              <a:gd name="connsiteY2" fmla="*/ 633 h 48930"/>
              <a:gd name="connsiteX0" fmla="*/ 0 w 37148"/>
              <a:gd name="connsiteY0" fmla="*/ 48930 h 48930"/>
              <a:gd name="connsiteX1" fmla="*/ 26699 w 37148"/>
              <a:gd name="connsiteY1" fmla="*/ 9233 h 48930"/>
              <a:gd name="connsiteX2" fmla="*/ 36812 w 37148"/>
              <a:gd name="connsiteY2" fmla="*/ 633 h 48930"/>
              <a:gd name="connsiteX0" fmla="*/ 0 w 10449"/>
              <a:gd name="connsiteY0" fmla="*/ 9233 h 9233"/>
              <a:gd name="connsiteX1" fmla="*/ 10113 w 10449"/>
              <a:gd name="connsiteY1" fmla="*/ 633 h 9233"/>
              <a:gd name="connsiteX0" fmla="*/ 0 w 9915"/>
              <a:gd name="connsiteY0" fmla="*/ 11611 h 11611"/>
              <a:gd name="connsiteX1" fmla="*/ 9593 w 9915"/>
              <a:gd name="connsiteY1" fmla="*/ 686 h 11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915" h="11611">
                <a:moveTo>
                  <a:pt x="0" y="11611"/>
                </a:moveTo>
                <a:cubicBezTo>
                  <a:pt x="4461" y="6565"/>
                  <a:pt x="9915" y="0"/>
                  <a:pt x="9593" y="686"/>
                </a:cubicBezTo>
              </a:path>
            </a:pathLst>
          </a:custGeom>
          <a:noFill/>
          <a:ln w="76200">
            <a:solidFill>
              <a:schemeClr val="accent6"/>
            </a:solidFill>
            <a:prstDash val="sysDot"/>
            <a:round/>
            <a:headEnd/>
            <a:tailEnd/>
          </a:ln>
          <a:effectLst>
            <a:outerShdw dist="25400" dir="5400000" algn="ctr" rotWithShape="0">
              <a:srgbClr val="000000">
                <a:alpha val="39999"/>
              </a:srgbClr>
            </a:outerShdw>
          </a:effectLst>
        </p:spPr>
        <p:txBody>
          <a:bodyPr wrap="none" lIns="34281" tIns="17140" rIns="34281" bIns="17140" anchor="ctr"/>
          <a:lstStyle/>
          <a:p>
            <a:pPr defTabSz="81626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0" b="0" baseline="-25000" dirty="0">
              <a:solidFill>
                <a:srgbClr val="FFFFFF"/>
              </a:solidFill>
              <a:latin typeface="Verdana" pitchFamily="-65" charset="0"/>
            </a:endParaRPr>
          </a:p>
        </p:txBody>
      </p:sp>
      <p:sp>
        <p:nvSpPr>
          <p:cNvPr id="525" name="Line 183"/>
          <p:cNvSpPr>
            <a:spLocks noChangeShapeType="1"/>
          </p:cNvSpPr>
          <p:nvPr/>
        </p:nvSpPr>
        <p:spPr bwMode="auto">
          <a:xfrm>
            <a:off x="2695568" y="2491670"/>
            <a:ext cx="2678231" cy="882966"/>
          </a:xfrm>
          <a:custGeom>
            <a:avLst/>
            <a:gdLst>
              <a:gd name="connsiteX0" fmla="*/ 0 w 13056"/>
              <a:gd name="connsiteY0" fmla="*/ 9291 h 9291"/>
              <a:gd name="connsiteX1" fmla="*/ 13056 w 13056"/>
              <a:gd name="connsiteY1" fmla="*/ 0 h 9291"/>
              <a:gd name="connsiteX0" fmla="*/ 0 w 9919"/>
              <a:gd name="connsiteY0" fmla="*/ 7458 h 7458"/>
              <a:gd name="connsiteX1" fmla="*/ 9919 w 9919"/>
              <a:gd name="connsiteY1" fmla="*/ 0 h 7458"/>
              <a:gd name="connsiteX0" fmla="*/ 0 w 36812"/>
              <a:gd name="connsiteY0" fmla="*/ 48297 h 48297"/>
              <a:gd name="connsiteX1" fmla="*/ 36812 w 36812"/>
              <a:gd name="connsiteY1" fmla="*/ 0 h 48297"/>
              <a:gd name="connsiteX0" fmla="*/ 0 w 36812"/>
              <a:gd name="connsiteY0" fmla="*/ 48297 h 48297"/>
              <a:gd name="connsiteX1" fmla="*/ 26699 w 36812"/>
              <a:gd name="connsiteY1" fmla="*/ 11574 h 48297"/>
              <a:gd name="connsiteX2" fmla="*/ 36812 w 36812"/>
              <a:gd name="connsiteY2" fmla="*/ 0 h 48297"/>
              <a:gd name="connsiteX0" fmla="*/ 0 w 36812"/>
              <a:gd name="connsiteY0" fmla="*/ 48297 h 48297"/>
              <a:gd name="connsiteX1" fmla="*/ 36812 w 36812"/>
              <a:gd name="connsiteY1" fmla="*/ 0 h 48297"/>
              <a:gd name="connsiteX0" fmla="*/ 0 w 36812"/>
              <a:gd name="connsiteY0" fmla="*/ 48297 h 48297"/>
              <a:gd name="connsiteX1" fmla="*/ 26699 w 36812"/>
              <a:gd name="connsiteY1" fmla="*/ 9715 h 48297"/>
              <a:gd name="connsiteX2" fmla="*/ 36812 w 36812"/>
              <a:gd name="connsiteY2" fmla="*/ 0 h 48297"/>
              <a:gd name="connsiteX0" fmla="*/ 0 w 36812"/>
              <a:gd name="connsiteY0" fmla="*/ 48297 h 48297"/>
              <a:gd name="connsiteX1" fmla="*/ 26699 w 36812"/>
              <a:gd name="connsiteY1" fmla="*/ 9715 h 48297"/>
              <a:gd name="connsiteX2" fmla="*/ 36812 w 36812"/>
              <a:gd name="connsiteY2" fmla="*/ 0 h 48297"/>
              <a:gd name="connsiteX0" fmla="*/ 0 w 36812"/>
              <a:gd name="connsiteY0" fmla="*/ 48297 h 48297"/>
              <a:gd name="connsiteX1" fmla="*/ 26699 w 36812"/>
              <a:gd name="connsiteY1" fmla="*/ 9715 h 48297"/>
              <a:gd name="connsiteX2" fmla="*/ 36812 w 36812"/>
              <a:gd name="connsiteY2" fmla="*/ 0 h 48297"/>
              <a:gd name="connsiteX0" fmla="*/ 0 w 37148"/>
              <a:gd name="connsiteY0" fmla="*/ 48930 h 48930"/>
              <a:gd name="connsiteX1" fmla="*/ 26699 w 37148"/>
              <a:gd name="connsiteY1" fmla="*/ 10348 h 48930"/>
              <a:gd name="connsiteX2" fmla="*/ 36812 w 37148"/>
              <a:gd name="connsiteY2" fmla="*/ 633 h 48930"/>
              <a:gd name="connsiteX0" fmla="*/ 0 w 37148"/>
              <a:gd name="connsiteY0" fmla="*/ 48930 h 48930"/>
              <a:gd name="connsiteX1" fmla="*/ 26699 w 37148"/>
              <a:gd name="connsiteY1" fmla="*/ 10348 h 48930"/>
              <a:gd name="connsiteX2" fmla="*/ 36812 w 37148"/>
              <a:gd name="connsiteY2" fmla="*/ 633 h 48930"/>
              <a:gd name="connsiteX0" fmla="*/ 0 w 37148"/>
              <a:gd name="connsiteY0" fmla="*/ 48930 h 48930"/>
              <a:gd name="connsiteX1" fmla="*/ 26699 w 37148"/>
              <a:gd name="connsiteY1" fmla="*/ 10348 h 48930"/>
              <a:gd name="connsiteX2" fmla="*/ 36812 w 37148"/>
              <a:gd name="connsiteY2" fmla="*/ 633 h 48930"/>
              <a:gd name="connsiteX0" fmla="*/ 0 w 37237"/>
              <a:gd name="connsiteY0" fmla="*/ 46327 h 46327"/>
              <a:gd name="connsiteX1" fmla="*/ 26788 w 37237"/>
              <a:gd name="connsiteY1" fmla="*/ 10348 h 46327"/>
              <a:gd name="connsiteX2" fmla="*/ 36901 w 37237"/>
              <a:gd name="connsiteY2" fmla="*/ 633 h 46327"/>
              <a:gd name="connsiteX0" fmla="*/ 0 w 37237"/>
              <a:gd name="connsiteY0" fmla="*/ 46327 h 46327"/>
              <a:gd name="connsiteX1" fmla="*/ 26788 w 37237"/>
              <a:gd name="connsiteY1" fmla="*/ 10348 h 46327"/>
              <a:gd name="connsiteX2" fmla="*/ 36901 w 37237"/>
              <a:gd name="connsiteY2" fmla="*/ 633 h 46327"/>
              <a:gd name="connsiteX0" fmla="*/ 0 w 37237"/>
              <a:gd name="connsiteY0" fmla="*/ 46327 h 46327"/>
              <a:gd name="connsiteX1" fmla="*/ 26788 w 37237"/>
              <a:gd name="connsiteY1" fmla="*/ 10348 h 46327"/>
              <a:gd name="connsiteX2" fmla="*/ 36901 w 37237"/>
              <a:gd name="connsiteY2" fmla="*/ 633 h 46327"/>
              <a:gd name="connsiteX0" fmla="*/ 0 w 37237"/>
              <a:gd name="connsiteY0" fmla="*/ 46327 h 46327"/>
              <a:gd name="connsiteX1" fmla="*/ 26788 w 37237"/>
              <a:gd name="connsiteY1" fmla="*/ 10348 h 46327"/>
              <a:gd name="connsiteX2" fmla="*/ 36901 w 37237"/>
              <a:gd name="connsiteY2" fmla="*/ 633 h 46327"/>
              <a:gd name="connsiteX0" fmla="*/ 0 w 37237"/>
              <a:gd name="connsiteY0" fmla="*/ 46327 h 46327"/>
              <a:gd name="connsiteX1" fmla="*/ 26788 w 37237"/>
              <a:gd name="connsiteY1" fmla="*/ 10348 h 46327"/>
              <a:gd name="connsiteX2" fmla="*/ 36901 w 37237"/>
              <a:gd name="connsiteY2" fmla="*/ 633 h 46327"/>
              <a:gd name="connsiteX0" fmla="*/ 0 w 37237"/>
              <a:gd name="connsiteY0" fmla="*/ 46327 h 46327"/>
              <a:gd name="connsiteX1" fmla="*/ 26788 w 37237"/>
              <a:gd name="connsiteY1" fmla="*/ 10348 h 46327"/>
              <a:gd name="connsiteX2" fmla="*/ 36901 w 37237"/>
              <a:gd name="connsiteY2" fmla="*/ 633 h 46327"/>
              <a:gd name="connsiteX0" fmla="*/ 0 w 37148"/>
              <a:gd name="connsiteY0" fmla="*/ 48930 h 48930"/>
              <a:gd name="connsiteX1" fmla="*/ 26788 w 37148"/>
              <a:gd name="connsiteY1" fmla="*/ 12951 h 48930"/>
              <a:gd name="connsiteX2" fmla="*/ 36812 w 37148"/>
              <a:gd name="connsiteY2" fmla="*/ 633 h 48930"/>
              <a:gd name="connsiteX0" fmla="*/ 0 w 37148"/>
              <a:gd name="connsiteY0" fmla="*/ 48930 h 48930"/>
              <a:gd name="connsiteX1" fmla="*/ 26699 w 37148"/>
              <a:gd name="connsiteY1" fmla="*/ 9233 h 48930"/>
              <a:gd name="connsiteX2" fmla="*/ 36812 w 37148"/>
              <a:gd name="connsiteY2" fmla="*/ 633 h 48930"/>
              <a:gd name="connsiteX0" fmla="*/ 0 w 10449"/>
              <a:gd name="connsiteY0" fmla="*/ 9233 h 9233"/>
              <a:gd name="connsiteX1" fmla="*/ 10113 w 10449"/>
              <a:gd name="connsiteY1" fmla="*/ 633 h 9233"/>
              <a:gd name="connsiteX0" fmla="*/ 0 w 9915"/>
              <a:gd name="connsiteY0" fmla="*/ 11611 h 11611"/>
              <a:gd name="connsiteX1" fmla="*/ 9593 w 9915"/>
              <a:gd name="connsiteY1" fmla="*/ 686 h 11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915" h="11611">
                <a:moveTo>
                  <a:pt x="0" y="11611"/>
                </a:moveTo>
                <a:cubicBezTo>
                  <a:pt x="4461" y="6565"/>
                  <a:pt x="9915" y="0"/>
                  <a:pt x="9593" y="686"/>
                </a:cubicBezTo>
              </a:path>
            </a:pathLst>
          </a:custGeom>
          <a:noFill/>
          <a:ln w="76200">
            <a:solidFill>
              <a:schemeClr val="accent6"/>
            </a:solidFill>
            <a:prstDash val="sysDot"/>
            <a:round/>
            <a:headEnd/>
            <a:tailEnd/>
          </a:ln>
          <a:effectLst>
            <a:outerShdw dist="25400" dir="5400000" algn="ctr" rotWithShape="0">
              <a:srgbClr val="000000">
                <a:alpha val="39999"/>
              </a:srgbClr>
            </a:outerShdw>
          </a:effectLst>
        </p:spPr>
        <p:txBody>
          <a:bodyPr wrap="none" lIns="34281" tIns="17140" rIns="34281" bIns="17140" anchor="ctr"/>
          <a:lstStyle/>
          <a:p>
            <a:pPr defTabSz="81626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0" b="0" baseline="-25000" dirty="0">
              <a:solidFill>
                <a:srgbClr val="FFFFFF"/>
              </a:solidFill>
              <a:latin typeface="Verdana" pitchFamily="-65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907611" y="2726802"/>
            <a:ext cx="1127232" cy="284693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defTabSz="816306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250" b="0" dirty="0">
                <a:solidFill>
                  <a:srgbClr val="777777">
                    <a:lumMod val="75000"/>
                  </a:srgbClr>
                </a:solidFill>
                <a:latin typeface="Arial" pitchFamily="34" charset="0"/>
                <a:cs typeface="Arial" pitchFamily="34" charset="0"/>
              </a:rPr>
              <a:t>128.2.205.42</a:t>
            </a:r>
          </a:p>
        </p:txBody>
      </p:sp>
      <p:sp>
        <p:nvSpPr>
          <p:cNvPr id="493" name="TextBox 492"/>
          <p:cNvSpPr txBox="1"/>
          <p:nvPr/>
        </p:nvSpPr>
        <p:spPr>
          <a:xfrm>
            <a:off x="5130329" y="3802847"/>
            <a:ext cx="1127232" cy="284693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defTabSz="816306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250" b="0" dirty="0">
                <a:solidFill>
                  <a:srgbClr val="777777">
                    <a:lumMod val="75000"/>
                  </a:srgbClr>
                </a:solidFill>
                <a:latin typeface="Arial" pitchFamily="34" charset="0"/>
                <a:cs typeface="Arial" pitchFamily="34" charset="0"/>
              </a:rPr>
              <a:t>128.2.205.42</a:t>
            </a:r>
          </a:p>
        </p:txBody>
      </p:sp>
      <p:sp>
        <p:nvSpPr>
          <p:cNvPr id="494" name="TextBox 493"/>
          <p:cNvSpPr txBox="1"/>
          <p:nvPr/>
        </p:nvSpPr>
        <p:spPr>
          <a:xfrm>
            <a:off x="4801971" y="2735671"/>
            <a:ext cx="1127232" cy="284693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defTabSz="816306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250" b="0" dirty="0">
                <a:solidFill>
                  <a:srgbClr val="777777">
                    <a:lumMod val="75000"/>
                  </a:srgbClr>
                </a:solidFill>
                <a:latin typeface="Arial" pitchFamily="34" charset="0"/>
                <a:cs typeface="Arial" pitchFamily="34" charset="0"/>
              </a:rPr>
              <a:t>128.2.205.42</a:t>
            </a:r>
          </a:p>
        </p:txBody>
      </p:sp>
      <p:sp>
        <p:nvSpPr>
          <p:cNvPr id="495" name="TextBox 494"/>
          <p:cNvSpPr txBox="1"/>
          <p:nvPr/>
        </p:nvSpPr>
        <p:spPr>
          <a:xfrm>
            <a:off x="3614554" y="3865198"/>
            <a:ext cx="1127232" cy="284693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defTabSz="816306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250" b="0" dirty="0">
                <a:solidFill>
                  <a:srgbClr val="777777">
                    <a:lumMod val="75000"/>
                  </a:srgbClr>
                </a:solidFill>
                <a:latin typeface="Arial" pitchFamily="34" charset="0"/>
                <a:cs typeface="Arial" pitchFamily="34" charset="0"/>
              </a:rPr>
              <a:t>128.2.205.42</a:t>
            </a:r>
          </a:p>
        </p:txBody>
      </p:sp>
      <p:sp>
        <p:nvSpPr>
          <p:cNvPr id="496" name="TextBox 495"/>
          <p:cNvSpPr txBox="1"/>
          <p:nvPr/>
        </p:nvSpPr>
        <p:spPr>
          <a:xfrm>
            <a:off x="3439714" y="1945264"/>
            <a:ext cx="1127232" cy="284693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defTabSz="816306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250" b="0" dirty="0">
                <a:solidFill>
                  <a:srgbClr val="777777">
                    <a:lumMod val="75000"/>
                  </a:srgbClr>
                </a:solidFill>
                <a:latin typeface="Arial" pitchFamily="34" charset="0"/>
                <a:cs typeface="Arial" pitchFamily="34" charset="0"/>
              </a:rPr>
              <a:t>128.2.205.42</a:t>
            </a:r>
          </a:p>
        </p:txBody>
      </p:sp>
    </p:spTree>
    <p:extLst>
      <p:ext uri="{BB962C8B-B14F-4D97-AF65-F5344CB8AC3E}">
        <p14:creationId xmlns:p14="http://schemas.microsoft.com/office/powerpoint/2010/main" val="8751765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5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5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4" grpId="0" animBg="1"/>
      <p:bldP spid="524" grpId="1" animBg="1"/>
      <p:bldP spid="525" grpId="0" animBg="1"/>
      <p:bldP spid="525" grpId="1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75" b="1" dirty="0"/>
              <a:t>Largest </a:t>
            </a:r>
            <a:r>
              <a:rPr lang="en-US" sz="2400" b="1" dirty="0"/>
              <a:t>DDOS</a:t>
            </a:r>
            <a:r>
              <a:rPr lang="en-US" sz="1875" b="1" dirty="0"/>
              <a:t> Attacks by Year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356805" y="3252959"/>
            <a:ext cx="702436" cy="352084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defTabSz="816306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688" b="0" dirty="0" err="1">
                <a:solidFill>
                  <a:srgbClr val="777777">
                    <a:lumMod val="75000"/>
                  </a:srgbClr>
                </a:solidFill>
                <a:latin typeface="Arial" pitchFamily="34" charset="0"/>
                <a:cs typeface="Arial" pitchFamily="34" charset="0"/>
              </a:rPr>
              <a:t>Gbps</a:t>
            </a:r>
            <a:endParaRPr lang="en-US" sz="1688" b="0" dirty="0">
              <a:solidFill>
                <a:srgbClr val="777777">
                  <a:lumMod val="75000"/>
                </a:srgb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84CC57-2522-4E72-9E7F-8A94BC449EF7}"/>
              </a:ext>
            </a:extLst>
          </p:cNvPr>
          <p:cNvSpPr txBox="1"/>
          <p:nvPr/>
        </p:nvSpPr>
        <p:spPr>
          <a:xfrm>
            <a:off x="5781210" y="3767036"/>
            <a:ext cx="838691" cy="3924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16306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950" b="0" dirty="0">
                <a:solidFill>
                  <a:srgbClr val="777777"/>
                </a:solidFill>
                <a:latin typeface="Arial"/>
              </a:rPr>
              <a:t>Krebs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1C97C0-3F63-45A7-A660-45B8C13C431A}"/>
              </a:ext>
            </a:extLst>
          </p:cNvPr>
          <p:cNvSpPr txBox="1"/>
          <p:nvPr/>
        </p:nvSpPr>
        <p:spPr>
          <a:xfrm>
            <a:off x="6416234" y="2313224"/>
            <a:ext cx="963725" cy="3924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16306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950" b="0" dirty="0">
                <a:solidFill>
                  <a:srgbClr val="777777"/>
                </a:solidFill>
                <a:latin typeface="Arial"/>
              </a:rPr>
              <a:t>GitHub</a:t>
            </a:r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00000000-0008-0000-0000-000004000000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2343150" y="2228850"/>
          <a:ext cx="4672013" cy="332660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9976474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4930" name="Picture 2" descr="noc_ne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942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978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-381000"/>
            <a:ext cx="7162800" cy="1143000"/>
          </a:xfrm>
        </p:spPr>
        <p:txBody>
          <a:bodyPr/>
          <a:lstStyle/>
          <a:p>
            <a:r>
              <a:rPr lang="en-US"/>
              <a:t>View of Clusters</a:t>
            </a:r>
          </a:p>
        </p:txBody>
      </p:sp>
      <p:pic>
        <p:nvPicPr>
          <p:cNvPr id="766979" name="Picture 3" descr="datacent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3188" y="930275"/>
            <a:ext cx="6846887" cy="5534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66980" name="AutoShape 4"/>
          <p:cNvSpPr>
            <a:spLocks noChangeArrowheads="1"/>
          </p:cNvSpPr>
          <p:nvPr/>
        </p:nvSpPr>
        <p:spPr bwMode="auto">
          <a:xfrm>
            <a:off x="393700" y="3098800"/>
            <a:ext cx="787400" cy="431800"/>
          </a:xfrm>
          <a:prstGeom prst="wedgeRectCallout">
            <a:avLst>
              <a:gd name="adj1" fmla="val 90120"/>
              <a:gd name="adj2" fmla="val -71324"/>
            </a:avLst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200" b="0">
                <a:solidFill>
                  <a:srgbClr val="FF0000"/>
                </a:solidFill>
              </a:rPr>
              <a:t>hardware</a:t>
            </a:r>
          </a:p>
          <a:p>
            <a:pPr algn="ctr"/>
            <a:r>
              <a:rPr lang="en-US" sz="1200" b="0">
                <a:solidFill>
                  <a:srgbClr val="FF0000"/>
                </a:solidFill>
              </a:rPr>
              <a:t>failure</a:t>
            </a:r>
          </a:p>
        </p:txBody>
      </p:sp>
      <p:sp>
        <p:nvSpPr>
          <p:cNvPr id="766981" name="AutoShape 5"/>
          <p:cNvSpPr>
            <a:spLocks noChangeArrowheads="1"/>
          </p:cNvSpPr>
          <p:nvPr/>
        </p:nvSpPr>
        <p:spPr bwMode="auto">
          <a:xfrm>
            <a:off x="611188" y="2044700"/>
            <a:ext cx="760412" cy="290513"/>
          </a:xfrm>
          <a:prstGeom prst="wedgeRectCallout">
            <a:avLst>
              <a:gd name="adj1" fmla="val 117639"/>
              <a:gd name="adj2" fmla="val 177324"/>
            </a:avLst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200" b="0">
                <a:solidFill>
                  <a:schemeClr val="accent2"/>
                </a:solidFill>
              </a:rPr>
              <a:t>buddy</a:t>
            </a:r>
            <a:endParaRPr lang="en-US" sz="1200" b="0">
              <a:solidFill>
                <a:srgbClr val="FF0000"/>
              </a:solidFill>
            </a:endParaRPr>
          </a:p>
        </p:txBody>
      </p:sp>
      <p:sp>
        <p:nvSpPr>
          <p:cNvPr id="766982" name="AutoShape 6"/>
          <p:cNvSpPr>
            <a:spLocks noChangeArrowheads="1"/>
          </p:cNvSpPr>
          <p:nvPr/>
        </p:nvSpPr>
        <p:spPr bwMode="auto">
          <a:xfrm>
            <a:off x="279400" y="2540000"/>
            <a:ext cx="850900" cy="304800"/>
          </a:xfrm>
          <a:prstGeom prst="wedgeRectCallout">
            <a:avLst>
              <a:gd name="adj1" fmla="val 99069"/>
              <a:gd name="adj2" fmla="val 34375"/>
            </a:avLst>
          </a:prstGeom>
          <a:solidFill>
            <a:srgbClr val="FFFF00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200" b="0">
                <a:solidFill>
                  <a:srgbClr val="000000"/>
                </a:solidFill>
              </a:rPr>
              <a:t>suspended</a:t>
            </a:r>
          </a:p>
        </p:txBody>
      </p:sp>
      <p:sp>
        <p:nvSpPr>
          <p:cNvPr id="766983" name="AutoShape 7"/>
          <p:cNvSpPr>
            <a:spLocks noChangeArrowheads="1"/>
          </p:cNvSpPr>
          <p:nvPr/>
        </p:nvSpPr>
        <p:spPr bwMode="auto">
          <a:xfrm>
            <a:off x="4241800" y="4902200"/>
            <a:ext cx="850900" cy="342900"/>
          </a:xfrm>
          <a:prstGeom prst="wedgeRectCallout">
            <a:avLst>
              <a:gd name="adj1" fmla="val -66606"/>
              <a:gd name="adj2" fmla="val -145370"/>
            </a:avLst>
          </a:prstGeom>
          <a:solidFill>
            <a:srgbClr val="FFFF00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200" b="0">
                <a:solidFill>
                  <a:srgbClr val="000000"/>
                </a:solidFill>
              </a:rPr>
              <a:t>suspended</a:t>
            </a:r>
          </a:p>
          <a:p>
            <a:pPr algn="ctr"/>
            <a:r>
              <a:rPr lang="en-US" sz="1200" b="0">
                <a:solidFill>
                  <a:srgbClr val="000000"/>
                </a:solidFill>
              </a:rPr>
              <a:t>datacenter</a:t>
            </a:r>
          </a:p>
        </p:txBody>
      </p:sp>
      <p:sp>
        <p:nvSpPr>
          <p:cNvPr id="766984" name="AutoShape 8"/>
          <p:cNvSpPr>
            <a:spLocks noChangeArrowheads="1"/>
          </p:cNvSpPr>
          <p:nvPr/>
        </p:nvSpPr>
        <p:spPr bwMode="auto">
          <a:xfrm>
            <a:off x="8166100" y="3213100"/>
            <a:ext cx="787400" cy="431800"/>
          </a:xfrm>
          <a:prstGeom prst="wedgeRectCallout">
            <a:avLst>
              <a:gd name="adj1" fmla="val -66329"/>
              <a:gd name="adj2" fmla="val 31616"/>
            </a:avLst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200" b="0">
                <a:solidFill>
                  <a:srgbClr val="FF0000"/>
                </a:solidFill>
              </a:rPr>
              <a:t>odd man</a:t>
            </a:r>
          </a:p>
          <a:p>
            <a:pPr algn="ctr"/>
            <a:r>
              <a:rPr lang="en-US" sz="1200" b="0">
                <a:solidFill>
                  <a:srgbClr val="FF0000"/>
                </a:solidFill>
              </a:rPr>
              <a:t>out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6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6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6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6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6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6980" grpId="0" animBg="1" autoUpdateAnimBg="0"/>
      <p:bldP spid="766981" grpId="0" animBg="1" autoUpdateAnimBg="0"/>
      <p:bldP spid="766982" grpId="0" animBg="1" autoUpdateAnimBg="0"/>
      <p:bldP spid="766983" grpId="0" animBg="1" autoUpdateAnimBg="0"/>
      <p:bldP spid="766984" grpId="0" animBg="1" autoUpdateAnimBg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Number Placeholder 3">
            <a:extLst>
              <a:ext uri="{FF2B5EF4-FFF2-40B4-BE49-F238E27FC236}">
                <a16:creationId xmlns:a16="http://schemas.microsoft.com/office/drawing/2014/main" id="{35CEEEAF-3BB2-400B-A15B-AE878A0AADD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120000"/>
              <a:buChar char="•"/>
              <a:defRPr sz="3200">
                <a:solidFill>
                  <a:schemeClr val="tx1"/>
                </a:solidFill>
                <a:latin typeface="Helvetica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20000"/>
              <a:buChar char="•"/>
              <a:defRPr sz="2800">
                <a:solidFill>
                  <a:schemeClr val="tx1"/>
                </a:solidFill>
                <a:latin typeface="Helvetica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20000"/>
              <a:buChar char="•"/>
              <a:defRPr sz="2400">
                <a:solidFill>
                  <a:schemeClr val="tx1"/>
                </a:solidFill>
                <a:latin typeface="Helvetica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20000"/>
              <a:buChar char="•"/>
              <a:defRPr sz="2000">
                <a:solidFill>
                  <a:schemeClr val="tx1"/>
                </a:solidFill>
                <a:latin typeface="Helvetica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20000"/>
              <a:buChar char="•"/>
              <a:defRPr sz="2000">
                <a:solidFill>
                  <a:schemeClr val="tx1"/>
                </a:solidFill>
                <a:latin typeface="Helvetica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20000"/>
              <a:buChar char="•"/>
              <a:defRPr sz="2000">
                <a:solidFill>
                  <a:schemeClr val="tx1"/>
                </a:solidFill>
                <a:latin typeface="Helvetica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20000"/>
              <a:buChar char="•"/>
              <a:defRPr sz="2000">
                <a:solidFill>
                  <a:schemeClr val="tx1"/>
                </a:solidFill>
                <a:latin typeface="Helvetica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20000"/>
              <a:buChar char="•"/>
              <a:defRPr sz="2000">
                <a:solidFill>
                  <a:schemeClr val="tx1"/>
                </a:solidFill>
                <a:latin typeface="Helvetica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20000"/>
              <a:buChar char="•"/>
              <a:defRPr sz="2000">
                <a:solidFill>
                  <a:schemeClr val="tx1"/>
                </a:solidFill>
                <a:latin typeface="Helvetica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FE010BF-7F0F-4ED2-9F88-5F0E42AB53C7}" type="slidenum">
              <a:rPr kumimoji="0" lang="en-US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5363" name="Rectangle 2">
            <a:extLst>
              <a:ext uri="{FF2B5EF4-FFF2-40B4-BE49-F238E27FC236}">
                <a16:creationId xmlns:a16="http://schemas.microsoft.com/office/drawing/2014/main" id="{9EB52572-2A6A-4380-A5BE-2F07CA07376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Packet of Death</a:t>
            </a:r>
          </a:p>
        </p:txBody>
      </p:sp>
      <p:sp>
        <p:nvSpPr>
          <p:cNvPr id="115715" name="Rectangle 3">
            <a:extLst>
              <a:ext uri="{FF2B5EF4-FFF2-40B4-BE49-F238E27FC236}">
                <a16:creationId xmlns:a16="http://schemas.microsoft.com/office/drawing/2014/main" id="{847D3425-E470-421B-A617-EE0B493644A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Akamai servers take care of each other</a:t>
            </a:r>
          </a:p>
          <a:p>
            <a:r>
              <a:rPr lang="en-US" altLang="en-US"/>
              <a:t>A router in Malaysia is taking down our whole system!</a:t>
            </a:r>
          </a:p>
          <a:p>
            <a:r>
              <a:rPr lang="en-US" altLang="en-US"/>
              <a:t>The mysterious 570-byte MTU</a:t>
            </a:r>
          </a:p>
          <a:p>
            <a:r>
              <a:rPr lang="en-US" altLang="en-US"/>
              <a:t>The “final” Linux 2.0 kernel isn’t so final</a:t>
            </a:r>
          </a:p>
          <a:p>
            <a:pPr lvl="1"/>
            <a:r>
              <a:rPr lang="en-US" altLang="en-US"/>
              <a:t>2.0.36 (Nov. 1998) </a:t>
            </a:r>
            <a:r>
              <a:rPr lang="en-US" altLang="en-US">
                <a:sym typeface="Symbol" panose="05050102010706020507" pitchFamily="18" charset="2"/>
              </a:rPr>
              <a:t> 2.0.37 (June 1999)</a:t>
            </a: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50460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715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A7E053-3323-498A-A072-3A3B7B84FF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Directions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F7734D-8A83-4FA8-9D20-87937976BB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828800"/>
            <a:ext cx="6324600" cy="4114800"/>
          </a:xfrm>
        </p:spPr>
        <p:txBody>
          <a:bodyPr/>
          <a:lstStyle/>
          <a:p>
            <a:r>
              <a:rPr lang="en-US" sz="2800" dirty="0"/>
              <a:t>More centralized infrastructure?  More diverse?  Both?</a:t>
            </a:r>
          </a:p>
          <a:p>
            <a:endParaRPr lang="en-US" sz="2800" dirty="0"/>
          </a:p>
          <a:p>
            <a:r>
              <a:rPr lang="en-US" sz="2800" dirty="0"/>
              <a:t>Edge computing applications?</a:t>
            </a:r>
          </a:p>
          <a:p>
            <a:endParaRPr lang="en-US" sz="2800" dirty="0"/>
          </a:p>
          <a:p>
            <a:r>
              <a:rPr lang="en-US" sz="2800" dirty="0"/>
              <a:t>Enterprise security</a:t>
            </a:r>
          </a:p>
        </p:txBody>
      </p:sp>
    </p:spTree>
    <p:extLst>
      <p:ext uri="{BB962C8B-B14F-4D97-AF65-F5344CB8AC3E}">
        <p14:creationId xmlns:p14="http://schemas.microsoft.com/office/powerpoint/2010/main" val="21612934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Number Placeholder 3">
            <a:extLst>
              <a:ext uri="{FF2B5EF4-FFF2-40B4-BE49-F238E27FC236}">
                <a16:creationId xmlns:a16="http://schemas.microsoft.com/office/drawing/2014/main" id="{35CEEEAF-3BB2-400B-A15B-AE878A0AADD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120000"/>
              <a:buChar char="•"/>
              <a:defRPr sz="3200">
                <a:solidFill>
                  <a:schemeClr val="tx1"/>
                </a:solidFill>
                <a:latin typeface="Helvetica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20000"/>
              <a:buChar char="•"/>
              <a:defRPr sz="2800">
                <a:solidFill>
                  <a:schemeClr val="tx1"/>
                </a:solidFill>
                <a:latin typeface="Helvetica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20000"/>
              <a:buChar char="•"/>
              <a:defRPr sz="2400">
                <a:solidFill>
                  <a:schemeClr val="tx1"/>
                </a:solidFill>
                <a:latin typeface="Helvetica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120000"/>
              <a:buChar char="•"/>
              <a:defRPr sz="2000">
                <a:solidFill>
                  <a:schemeClr val="tx1"/>
                </a:solidFill>
                <a:latin typeface="Helvetica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20000"/>
              <a:buChar char="•"/>
              <a:defRPr sz="2000">
                <a:solidFill>
                  <a:schemeClr val="tx1"/>
                </a:solidFill>
                <a:latin typeface="Helvetica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20000"/>
              <a:buChar char="•"/>
              <a:defRPr sz="2000">
                <a:solidFill>
                  <a:schemeClr val="tx1"/>
                </a:solidFill>
                <a:latin typeface="Helvetica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20000"/>
              <a:buChar char="•"/>
              <a:defRPr sz="2000">
                <a:solidFill>
                  <a:schemeClr val="tx1"/>
                </a:solidFill>
                <a:latin typeface="Helvetica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20000"/>
              <a:buChar char="•"/>
              <a:defRPr sz="2000">
                <a:solidFill>
                  <a:schemeClr val="tx1"/>
                </a:solidFill>
                <a:latin typeface="Helvetica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20000"/>
              <a:buChar char="•"/>
              <a:defRPr sz="2000">
                <a:solidFill>
                  <a:schemeClr val="tx1"/>
                </a:solidFill>
                <a:latin typeface="Helvetica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FE010BF-7F0F-4ED2-9F88-5F0E42AB53C7}" type="slidenum">
              <a:rPr kumimoji="0" lang="en-US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5363" name="Rectangle 2">
            <a:extLst>
              <a:ext uri="{FF2B5EF4-FFF2-40B4-BE49-F238E27FC236}">
                <a16:creationId xmlns:a16="http://schemas.microsoft.com/office/drawing/2014/main" id="{9EB52572-2A6A-4380-A5BE-2F07CA07376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Enterprise Application Access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02CBBAC-57A9-42AC-85F7-B0C3B067EF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4" descr="https://developer.akamai.com/sites/default/files/inline-images/devops-eaa.jpg">
            <a:extLst>
              <a:ext uri="{FF2B5EF4-FFF2-40B4-BE49-F238E27FC236}">
                <a16:creationId xmlns:a16="http://schemas.microsoft.com/office/drawing/2014/main" id="{C655A65A-04D7-4403-8592-BB98D7475D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362200"/>
            <a:ext cx="7239000" cy="2552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60967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fld id="{E9DEA8ED-CB26-6A41-9F8D-AD456722272D}" type="slidenum">
              <a:rPr lang="en-US" b="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t>4</a:t>
            </a:fld>
            <a:endParaRPr lang="en-US" b="0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26667" t="14615" r="26250" b="13078"/>
          <a:stretch/>
        </p:blipFill>
        <p:spPr>
          <a:xfrm>
            <a:off x="1127421" y="389935"/>
            <a:ext cx="7391857" cy="61489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E1AFEFB-95CE-4E2B-8A2A-B24E765A421C}"/>
              </a:ext>
            </a:extLst>
          </p:cNvPr>
          <p:cNvSpPr txBox="1"/>
          <p:nvPr/>
        </p:nvSpPr>
        <p:spPr>
          <a:xfrm>
            <a:off x="152400" y="5867400"/>
            <a:ext cx="12618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37Tbps</a:t>
            </a:r>
          </a:p>
        </p:txBody>
      </p:sp>
    </p:spTree>
    <p:extLst>
      <p:ext uri="{BB962C8B-B14F-4D97-AF65-F5344CB8AC3E}">
        <p14:creationId xmlns:p14="http://schemas.microsoft.com/office/powerpoint/2010/main" val="1580257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Embedded Image Delivery</a:t>
            </a:r>
            <a:br>
              <a:rPr lang="en-US" dirty="0"/>
            </a:br>
            <a:endParaRPr lang="en-US" dirty="0"/>
          </a:p>
        </p:txBody>
      </p:sp>
      <p:sp>
        <p:nvSpPr>
          <p:cNvPr id="6871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981200"/>
            <a:ext cx="7467600" cy="4114800"/>
          </a:xfrm>
        </p:spPr>
        <p:txBody>
          <a:bodyPr/>
          <a:lstStyle/>
          <a:p>
            <a:pPr>
              <a:spcBef>
                <a:spcPct val="20000"/>
              </a:spcBef>
              <a:buFontTx/>
              <a:buNone/>
            </a:pPr>
            <a:r>
              <a:rPr lang="en-US" sz="2000" dirty="0"/>
              <a:t>&lt;html&gt;</a:t>
            </a:r>
          </a:p>
          <a:p>
            <a:pPr>
              <a:spcBef>
                <a:spcPct val="20000"/>
              </a:spcBef>
              <a:buFontTx/>
              <a:buNone/>
            </a:pPr>
            <a:r>
              <a:rPr lang="en-US" sz="2000" dirty="0"/>
              <a:t>&lt;head&gt;</a:t>
            </a:r>
          </a:p>
          <a:p>
            <a:pPr>
              <a:spcBef>
                <a:spcPct val="20000"/>
              </a:spcBef>
              <a:buFontTx/>
              <a:buNone/>
            </a:pPr>
            <a:r>
              <a:rPr lang="en-US" sz="2000" dirty="0"/>
              <a:t>&lt;title&gt;Welcome to xyz.com!&lt;/title&gt;</a:t>
            </a:r>
          </a:p>
          <a:p>
            <a:pPr>
              <a:spcBef>
                <a:spcPct val="20000"/>
              </a:spcBef>
              <a:buFontTx/>
              <a:buNone/>
            </a:pPr>
            <a:r>
              <a:rPr lang="en-US" sz="2000" dirty="0"/>
              <a:t>&lt;/head&gt;</a:t>
            </a:r>
          </a:p>
          <a:p>
            <a:pPr>
              <a:spcBef>
                <a:spcPct val="20000"/>
              </a:spcBef>
              <a:buFontTx/>
              <a:buNone/>
            </a:pPr>
            <a:r>
              <a:rPr lang="en-US" sz="2000" dirty="0"/>
              <a:t>&lt;body&gt;</a:t>
            </a:r>
          </a:p>
          <a:p>
            <a:pPr>
              <a:spcBef>
                <a:spcPct val="20000"/>
              </a:spcBef>
              <a:buFontTx/>
              <a:buNone/>
            </a:pPr>
            <a:r>
              <a:rPr lang="en-US" sz="2000" dirty="0"/>
              <a:t>&lt;</a:t>
            </a:r>
            <a:r>
              <a:rPr lang="en-US" sz="2000" dirty="0" err="1"/>
              <a:t>img</a:t>
            </a:r>
            <a:r>
              <a:rPr lang="en-US" sz="2000" dirty="0"/>
              <a:t> </a:t>
            </a:r>
            <a:r>
              <a:rPr lang="en-US" sz="2000" dirty="0" err="1"/>
              <a:t>src</a:t>
            </a:r>
            <a:r>
              <a:rPr lang="en-US" sz="2000" dirty="0"/>
              <a:t>=“</a:t>
            </a:r>
          </a:p>
          <a:p>
            <a:pPr>
              <a:spcBef>
                <a:spcPct val="20000"/>
              </a:spcBef>
              <a:buFontTx/>
              <a:buNone/>
            </a:pPr>
            <a:r>
              <a:rPr lang="en-US" sz="2000" dirty="0"/>
              <a:t>&lt;</a:t>
            </a:r>
            <a:r>
              <a:rPr lang="en-US" sz="2000" dirty="0" err="1"/>
              <a:t>img</a:t>
            </a:r>
            <a:r>
              <a:rPr lang="en-US" sz="2000" dirty="0"/>
              <a:t> </a:t>
            </a:r>
            <a:r>
              <a:rPr lang="en-US" sz="2000" dirty="0" err="1"/>
              <a:t>src</a:t>
            </a:r>
            <a:r>
              <a:rPr lang="en-US" sz="2000" dirty="0"/>
              <a:t>=“                                                                      </a:t>
            </a:r>
          </a:p>
          <a:p>
            <a:pPr>
              <a:spcBef>
                <a:spcPct val="20000"/>
              </a:spcBef>
              <a:buFontTx/>
              <a:buNone/>
            </a:pPr>
            <a:r>
              <a:rPr lang="en-US" sz="2000" dirty="0"/>
              <a:t>&lt;h1&gt;Welcome to our Web site!&lt;/h1&gt;</a:t>
            </a:r>
          </a:p>
          <a:p>
            <a:pPr>
              <a:spcBef>
                <a:spcPct val="20000"/>
              </a:spcBef>
              <a:buFontTx/>
              <a:buNone/>
            </a:pPr>
            <a:r>
              <a:rPr lang="en-US" sz="2000" dirty="0"/>
              <a:t>&lt;a </a:t>
            </a:r>
            <a:r>
              <a:rPr lang="en-US" sz="2000" dirty="0" err="1"/>
              <a:t>href</a:t>
            </a:r>
            <a:r>
              <a:rPr lang="en-US" sz="2000" dirty="0"/>
              <a:t>=“page2.html”&gt;Click here to enter&lt;/a&gt;</a:t>
            </a:r>
          </a:p>
          <a:p>
            <a:pPr>
              <a:spcBef>
                <a:spcPct val="20000"/>
              </a:spcBef>
              <a:buFontTx/>
              <a:buNone/>
            </a:pPr>
            <a:r>
              <a:rPr lang="en-US" sz="2000" dirty="0"/>
              <a:t>&lt;/body&gt;</a:t>
            </a:r>
          </a:p>
          <a:p>
            <a:pPr>
              <a:spcBef>
                <a:spcPct val="20000"/>
              </a:spcBef>
              <a:buFontTx/>
              <a:buNone/>
            </a:pPr>
            <a:r>
              <a:rPr lang="en-US" sz="2000" dirty="0"/>
              <a:t>&lt;/html&gt;</a:t>
            </a:r>
          </a:p>
        </p:txBody>
      </p:sp>
      <p:sp>
        <p:nvSpPr>
          <p:cNvPr id="687108" name="Rectangle 4"/>
          <p:cNvSpPr>
            <a:spLocks noChangeArrowheads="1"/>
          </p:cNvSpPr>
          <p:nvPr/>
        </p:nvSpPr>
        <p:spPr bwMode="auto">
          <a:xfrm>
            <a:off x="1912938" y="3657600"/>
            <a:ext cx="4167187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  <a:buClr>
                <a:srgbClr val="FF9900"/>
              </a:buClr>
            </a:pPr>
            <a:r>
              <a:rPr lang="en-US" sz="2000" b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http://www.xyz.com/logos/logo.gif</a:t>
            </a:r>
            <a:r>
              <a:rPr lang="en-US" sz="2000" b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”&gt;</a:t>
            </a:r>
          </a:p>
        </p:txBody>
      </p:sp>
      <p:sp>
        <p:nvSpPr>
          <p:cNvPr id="687109" name="Rectangle 5"/>
          <p:cNvSpPr>
            <a:spLocks noChangeArrowheads="1"/>
          </p:cNvSpPr>
          <p:nvPr/>
        </p:nvSpPr>
        <p:spPr bwMode="auto">
          <a:xfrm>
            <a:off x="1912938" y="3962400"/>
            <a:ext cx="497629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  <a:buClr>
                <a:srgbClr val="FF9900"/>
              </a:buClr>
            </a:pPr>
            <a:r>
              <a:rPr lang="en-US" sz="2000" b="0" dirty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http://www.xyz.com/</a:t>
            </a:r>
            <a:r>
              <a:rPr lang="en-US" sz="2000" b="0" dirty="0" err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jpgs</a:t>
            </a:r>
            <a:r>
              <a:rPr lang="en-US" sz="2000" b="0" dirty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/background.jpg</a:t>
            </a:r>
            <a:r>
              <a:rPr lang="en-US" sz="2000" b="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”&gt;</a:t>
            </a:r>
          </a:p>
        </p:txBody>
      </p:sp>
      <p:grpSp>
        <p:nvGrpSpPr>
          <p:cNvPr id="687110" name="Group 6"/>
          <p:cNvGrpSpPr>
            <a:grpSpLocks/>
          </p:cNvGrpSpPr>
          <p:nvPr/>
        </p:nvGrpSpPr>
        <p:grpSpPr bwMode="auto">
          <a:xfrm>
            <a:off x="715963" y="1387475"/>
            <a:ext cx="4770437" cy="2765425"/>
            <a:chOff x="451" y="874"/>
            <a:chExt cx="3005" cy="1742"/>
          </a:xfrm>
        </p:grpSpPr>
        <p:sp>
          <p:nvSpPr>
            <p:cNvPr id="687111" name="Text Box 7"/>
            <p:cNvSpPr txBox="1">
              <a:spLocks noChangeArrowheads="1"/>
            </p:cNvSpPr>
            <p:nvPr/>
          </p:nvSpPr>
          <p:spPr bwMode="auto">
            <a:xfrm>
              <a:off x="451" y="874"/>
              <a:ext cx="300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000" b="0">
                  <a:solidFill>
                    <a:schemeClr val="tx2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Embedded URLs are Converted to ARLs</a:t>
              </a:r>
            </a:p>
          </p:txBody>
        </p:sp>
        <p:sp>
          <p:nvSpPr>
            <p:cNvPr id="687112" name="Line 8"/>
            <p:cNvSpPr>
              <a:spLocks noChangeShapeType="1"/>
            </p:cNvSpPr>
            <p:nvPr/>
          </p:nvSpPr>
          <p:spPr bwMode="auto">
            <a:xfrm>
              <a:off x="1632" y="2428"/>
              <a:ext cx="384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7113" name="Rectangle 9"/>
            <p:cNvSpPr>
              <a:spLocks noChangeArrowheads="1"/>
            </p:cNvSpPr>
            <p:nvPr/>
          </p:nvSpPr>
          <p:spPr bwMode="auto">
            <a:xfrm>
              <a:off x="1968" y="1920"/>
              <a:ext cx="28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000" b="0">
                  <a:solidFill>
                    <a:schemeClr val="tx2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ak</a:t>
              </a:r>
            </a:p>
          </p:txBody>
        </p:sp>
        <p:sp>
          <p:nvSpPr>
            <p:cNvPr id="687114" name="Line 10"/>
            <p:cNvSpPr>
              <a:spLocks noChangeShapeType="1"/>
            </p:cNvSpPr>
            <p:nvPr/>
          </p:nvSpPr>
          <p:spPr bwMode="auto">
            <a:xfrm>
              <a:off x="1632" y="2616"/>
              <a:ext cx="384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7115" name="Line 11"/>
            <p:cNvSpPr>
              <a:spLocks noChangeShapeType="1"/>
            </p:cNvSpPr>
            <p:nvPr/>
          </p:nvSpPr>
          <p:spPr bwMode="auto">
            <a:xfrm flipV="1">
              <a:off x="1824" y="2160"/>
              <a:ext cx="192" cy="19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7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3970" name="Picture 2" descr="9872 embeddeD cop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652"/>
          <a:stretch>
            <a:fillRect/>
          </a:stretch>
        </p:blipFill>
        <p:spPr bwMode="ltGray">
          <a:xfrm>
            <a:off x="0" y="2667000"/>
            <a:ext cx="2562225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3971" name="Rectangle 3"/>
          <p:cNvSpPr>
            <a:spLocks noChangeArrowheads="1"/>
          </p:cNvSpPr>
          <p:nvPr/>
        </p:nvSpPr>
        <p:spPr bwMode="ltGray">
          <a:xfrm>
            <a:off x="523875" y="4648200"/>
            <a:ext cx="92392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sz="1400" b="0"/>
              <a:t>End User</a:t>
            </a:r>
          </a:p>
        </p:txBody>
      </p:sp>
      <p:sp>
        <p:nvSpPr>
          <p:cNvPr id="72397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Akamai DNS Resolution</a:t>
            </a:r>
          </a:p>
        </p:txBody>
      </p:sp>
      <p:grpSp>
        <p:nvGrpSpPr>
          <p:cNvPr id="723973" name="Group 5"/>
          <p:cNvGrpSpPr>
            <a:grpSpLocks/>
          </p:cNvGrpSpPr>
          <p:nvPr/>
        </p:nvGrpSpPr>
        <p:grpSpPr bwMode="auto">
          <a:xfrm>
            <a:off x="2857500" y="3201988"/>
            <a:ext cx="6286500" cy="803275"/>
            <a:chOff x="1800" y="2017"/>
            <a:chExt cx="3960" cy="506"/>
          </a:xfrm>
        </p:grpSpPr>
        <p:pic>
          <p:nvPicPr>
            <p:cNvPr id="723974" name="Picture 6" descr="9872 embedded servers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6487"/>
            <a:stretch>
              <a:fillRect/>
            </a:stretch>
          </p:blipFill>
          <p:spPr bwMode="ltGray">
            <a:xfrm>
              <a:off x="2694" y="2100"/>
              <a:ext cx="3066" cy="3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23975" name="Text Box 7"/>
            <p:cNvSpPr txBox="1">
              <a:spLocks noChangeArrowheads="1"/>
            </p:cNvSpPr>
            <p:nvPr/>
          </p:nvSpPr>
          <p:spPr bwMode="ltGray">
            <a:xfrm>
              <a:off x="3110" y="2331"/>
              <a:ext cx="1738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400" b="0"/>
                <a:t>Akamai High-Level DNS Servers</a:t>
              </a:r>
            </a:p>
          </p:txBody>
        </p:sp>
        <p:sp>
          <p:nvSpPr>
            <p:cNvPr id="723976" name="Line 8"/>
            <p:cNvSpPr>
              <a:spLocks noChangeShapeType="1"/>
            </p:cNvSpPr>
            <p:nvPr/>
          </p:nvSpPr>
          <p:spPr bwMode="ltGray">
            <a:xfrm>
              <a:off x="1800" y="2220"/>
              <a:ext cx="1008" cy="0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3977" name="Rectangle 9"/>
            <p:cNvSpPr>
              <a:spLocks noChangeArrowheads="1"/>
            </p:cNvSpPr>
            <p:nvPr/>
          </p:nvSpPr>
          <p:spPr bwMode="ltGray">
            <a:xfrm>
              <a:off x="1844" y="2017"/>
              <a:ext cx="294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000">
                  <a:solidFill>
                    <a:schemeClr val="tx2"/>
                  </a:solidFill>
                </a:rPr>
                <a:t>10</a:t>
              </a:r>
            </a:p>
          </p:txBody>
        </p:sp>
        <p:sp>
          <p:nvSpPr>
            <p:cNvPr id="723978" name="Text Box 10"/>
            <p:cNvSpPr txBox="1">
              <a:spLocks noChangeArrowheads="1"/>
            </p:cNvSpPr>
            <p:nvPr/>
          </p:nvSpPr>
          <p:spPr bwMode="ltGray">
            <a:xfrm>
              <a:off x="2058" y="2031"/>
              <a:ext cx="911" cy="1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 dirty="0"/>
                <a:t>a212.g.akamai.net</a:t>
              </a:r>
            </a:p>
          </p:txBody>
        </p:sp>
      </p:grpSp>
      <p:grpSp>
        <p:nvGrpSpPr>
          <p:cNvPr id="723979" name="Group 11"/>
          <p:cNvGrpSpPr>
            <a:grpSpLocks/>
          </p:cNvGrpSpPr>
          <p:nvPr/>
        </p:nvGrpSpPr>
        <p:grpSpPr bwMode="auto">
          <a:xfrm>
            <a:off x="533400" y="4953000"/>
            <a:ext cx="1133475" cy="1524000"/>
            <a:chOff x="336" y="3120"/>
            <a:chExt cx="714" cy="960"/>
          </a:xfrm>
        </p:grpSpPr>
        <p:pic>
          <p:nvPicPr>
            <p:cNvPr id="723980" name="Picture 12" descr="9872 embeddeD cache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001" b="29411"/>
            <a:stretch>
              <a:fillRect/>
            </a:stretch>
          </p:blipFill>
          <p:spPr bwMode="ltGray">
            <a:xfrm>
              <a:off x="336" y="3504"/>
              <a:ext cx="714" cy="5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23981" name="Rectangle 13"/>
            <p:cNvSpPr>
              <a:spLocks noChangeArrowheads="1"/>
            </p:cNvSpPr>
            <p:nvPr/>
          </p:nvSpPr>
          <p:spPr bwMode="ltGray">
            <a:xfrm>
              <a:off x="677" y="3173"/>
              <a:ext cx="20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000">
                  <a:solidFill>
                    <a:schemeClr val="tx2"/>
                  </a:solidFill>
                </a:rPr>
                <a:t>1</a:t>
              </a:r>
            </a:p>
          </p:txBody>
        </p:sp>
        <p:sp>
          <p:nvSpPr>
            <p:cNvPr id="723982" name="Rectangle 14"/>
            <p:cNvSpPr>
              <a:spLocks noChangeArrowheads="1"/>
            </p:cNvSpPr>
            <p:nvPr/>
          </p:nvSpPr>
          <p:spPr bwMode="ltGray">
            <a:xfrm>
              <a:off x="391" y="3636"/>
              <a:ext cx="569" cy="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400">
                  <a:solidFill>
                    <a:schemeClr val="bg2"/>
                  </a:solidFill>
                  <a:latin typeface="Arial Narrow" pitchFamily="34" charset="0"/>
                </a:rPr>
                <a:t>Browser’s Cache</a:t>
              </a:r>
            </a:p>
          </p:txBody>
        </p:sp>
        <p:sp>
          <p:nvSpPr>
            <p:cNvPr id="723983" name="Line 15"/>
            <p:cNvSpPr>
              <a:spLocks noChangeShapeType="1"/>
            </p:cNvSpPr>
            <p:nvPr/>
          </p:nvSpPr>
          <p:spPr bwMode="ltGray">
            <a:xfrm>
              <a:off x="685" y="3120"/>
              <a:ext cx="0" cy="447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723984" name="Group 16"/>
          <p:cNvGrpSpPr>
            <a:grpSpLocks/>
          </p:cNvGrpSpPr>
          <p:nvPr/>
        </p:nvGrpSpPr>
        <p:grpSpPr bwMode="auto">
          <a:xfrm>
            <a:off x="1577975" y="5410200"/>
            <a:ext cx="1470025" cy="1438275"/>
            <a:chOff x="994" y="3408"/>
            <a:chExt cx="926" cy="906"/>
          </a:xfrm>
        </p:grpSpPr>
        <p:pic>
          <p:nvPicPr>
            <p:cNvPr id="723985" name="Picture 17" descr="9872 embeddeD os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924"/>
            <a:stretch>
              <a:fillRect/>
            </a:stretch>
          </p:blipFill>
          <p:spPr bwMode="ltGray">
            <a:xfrm>
              <a:off x="1296" y="3408"/>
              <a:ext cx="612" cy="9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23986" name="Rectangle 18"/>
            <p:cNvSpPr>
              <a:spLocks noChangeArrowheads="1"/>
            </p:cNvSpPr>
            <p:nvPr/>
          </p:nvSpPr>
          <p:spPr bwMode="ltGray">
            <a:xfrm>
              <a:off x="1260" y="4075"/>
              <a:ext cx="660" cy="1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600">
                  <a:latin typeface="Arial Narrow" pitchFamily="34" charset="0"/>
                </a:rPr>
                <a:t>OS</a:t>
              </a:r>
            </a:p>
          </p:txBody>
        </p:sp>
        <p:sp>
          <p:nvSpPr>
            <p:cNvPr id="723987" name="Line 19"/>
            <p:cNvSpPr>
              <a:spLocks noChangeShapeType="1"/>
            </p:cNvSpPr>
            <p:nvPr/>
          </p:nvSpPr>
          <p:spPr bwMode="ltGray">
            <a:xfrm>
              <a:off x="994" y="3744"/>
              <a:ext cx="375" cy="0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3988" name="Rectangle 20"/>
            <p:cNvSpPr>
              <a:spLocks noChangeArrowheads="1"/>
            </p:cNvSpPr>
            <p:nvPr/>
          </p:nvSpPr>
          <p:spPr bwMode="ltGray">
            <a:xfrm>
              <a:off x="995" y="3504"/>
              <a:ext cx="20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000">
                  <a:solidFill>
                    <a:schemeClr val="tx2"/>
                  </a:solidFill>
                </a:rPr>
                <a:t>2</a:t>
              </a:r>
            </a:p>
          </p:txBody>
        </p:sp>
      </p:grpSp>
      <p:grpSp>
        <p:nvGrpSpPr>
          <p:cNvPr id="723989" name="Group 21"/>
          <p:cNvGrpSpPr>
            <a:grpSpLocks/>
          </p:cNvGrpSpPr>
          <p:nvPr/>
        </p:nvGrpSpPr>
        <p:grpSpPr bwMode="auto">
          <a:xfrm>
            <a:off x="1905000" y="3124200"/>
            <a:ext cx="1143000" cy="2370138"/>
            <a:chOff x="1200" y="1968"/>
            <a:chExt cx="720" cy="1493"/>
          </a:xfrm>
        </p:grpSpPr>
        <p:pic>
          <p:nvPicPr>
            <p:cNvPr id="723990" name="Picture 22" descr="9872 embedded copy2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453" t="2000" b="58000"/>
            <a:stretch>
              <a:fillRect/>
            </a:stretch>
          </p:blipFill>
          <p:spPr bwMode="ltGray">
            <a:xfrm>
              <a:off x="1296" y="1968"/>
              <a:ext cx="570" cy="9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23991" name="Rectangle 23"/>
            <p:cNvSpPr>
              <a:spLocks noChangeArrowheads="1"/>
            </p:cNvSpPr>
            <p:nvPr/>
          </p:nvSpPr>
          <p:spPr bwMode="ltGray">
            <a:xfrm>
              <a:off x="1200" y="2890"/>
              <a:ext cx="720" cy="3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/>
              <a:r>
                <a:rPr lang="en-US" sz="1400" b="0"/>
                <a:t>Local Name Server</a:t>
              </a:r>
            </a:p>
          </p:txBody>
        </p:sp>
        <p:sp>
          <p:nvSpPr>
            <p:cNvPr id="723992" name="Line 24"/>
            <p:cNvSpPr>
              <a:spLocks noChangeShapeType="1"/>
            </p:cNvSpPr>
            <p:nvPr/>
          </p:nvSpPr>
          <p:spPr bwMode="ltGray">
            <a:xfrm flipV="1">
              <a:off x="1543" y="3191"/>
              <a:ext cx="0" cy="270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3993" name="Rectangle 25"/>
            <p:cNvSpPr>
              <a:spLocks noChangeArrowheads="1"/>
            </p:cNvSpPr>
            <p:nvPr/>
          </p:nvSpPr>
          <p:spPr bwMode="ltGray">
            <a:xfrm>
              <a:off x="1303" y="3163"/>
              <a:ext cx="20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000">
                  <a:solidFill>
                    <a:schemeClr val="tx2"/>
                  </a:solidFill>
                </a:rPr>
                <a:t>3</a:t>
              </a:r>
            </a:p>
          </p:txBody>
        </p:sp>
      </p:grpSp>
      <p:grpSp>
        <p:nvGrpSpPr>
          <p:cNvPr id="723994" name="Group 26"/>
          <p:cNvGrpSpPr>
            <a:grpSpLocks/>
          </p:cNvGrpSpPr>
          <p:nvPr/>
        </p:nvGrpSpPr>
        <p:grpSpPr bwMode="auto">
          <a:xfrm>
            <a:off x="0" y="1676400"/>
            <a:ext cx="2133600" cy="1752600"/>
            <a:chOff x="0" y="1056"/>
            <a:chExt cx="1344" cy="1104"/>
          </a:xfrm>
        </p:grpSpPr>
        <p:pic>
          <p:nvPicPr>
            <p:cNvPr id="723995" name="Picture 27" descr="gen server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1255"/>
            <a:stretch>
              <a:fillRect/>
            </a:stretch>
          </p:blipFill>
          <p:spPr bwMode="ltGray">
            <a:xfrm>
              <a:off x="0" y="1056"/>
              <a:ext cx="1044" cy="4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23996" name="Text Box 28"/>
            <p:cNvSpPr txBox="1">
              <a:spLocks noChangeArrowheads="1"/>
            </p:cNvSpPr>
            <p:nvPr/>
          </p:nvSpPr>
          <p:spPr bwMode="ltGray">
            <a:xfrm>
              <a:off x="48" y="1296"/>
              <a:ext cx="960" cy="3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US" sz="1400" b="0"/>
                <a:t>xyz.com’s nameserver</a:t>
              </a:r>
            </a:p>
          </p:txBody>
        </p:sp>
        <p:sp>
          <p:nvSpPr>
            <p:cNvPr id="723997" name="Line 29"/>
            <p:cNvSpPr>
              <a:spLocks noChangeShapeType="1"/>
            </p:cNvSpPr>
            <p:nvPr/>
          </p:nvSpPr>
          <p:spPr bwMode="ltGray">
            <a:xfrm flipH="1" flipV="1">
              <a:off x="432" y="1632"/>
              <a:ext cx="912" cy="528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3998" name="Rectangle 30"/>
            <p:cNvSpPr>
              <a:spLocks noChangeArrowheads="1"/>
            </p:cNvSpPr>
            <p:nvPr/>
          </p:nvSpPr>
          <p:spPr bwMode="ltGray">
            <a:xfrm>
              <a:off x="538" y="1771"/>
              <a:ext cx="20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000">
                  <a:solidFill>
                    <a:schemeClr val="tx2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6</a:t>
              </a:r>
            </a:p>
          </p:txBody>
        </p:sp>
        <p:sp>
          <p:nvSpPr>
            <p:cNvPr id="723999" name="Rectangle 31"/>
            <p:cNvSpPr>
              <a:spLocks noChangeArrowheads="1"/>
            </p:cNvSpPr>
            <p:nvPr/>
          </p:nvSpPr>
          <p:spPr bwMode="ltGray">
            <a:xfrm>
              <a:off x="364" y="1920"/>
              <a:ext cx="596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200" b="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ak.xyz.com</a:t>
              </a:r>
            </a:p>
          </p:txBody>
        </p:sp>
      </p:grpSp>
      <p:grpSp>
        <p:nvGrpSpPr>
          <p:cNvPr id="724000" name="Group 32"/>
          <p:cNvGrpSpPr>
            <a:grpSpLocks/>
          </p:cNvGrpSpPr>
          <p:nvPr/>
        </p:nvGrpSpPr>
        <p:grpSpPr bwMode="auto">
          <a:xfrm>
            <a:off x="914400" y="2468563"/>
            <a:ext cx="1524000" cy="865187"/>
            <a:chOff x="576" y="1555"/>
            <a:chExt cx="960" cy="545"/>
          </a:xfrm>
        </p:grpSpPr>
        <p:sp>
          <p:nvSpPr>
            <p:cNvPr id="724001" name="Line 33"/>
            <p:cNvSpPr>
              <a:spLocks noChangeShapeType="1"/>
            </p:cNvSpPr>
            <p:nvPr/>
          </p:nvSpPr>
          <p:spPr bwMode="ltGray">
            <a:xfrm flipH="1" flipV="1">
              <a:off x="576" y="1632"/>
              <a:ext cx="816" cy="468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4002" name="Rectangle 34"/>
            <p:cNvSpPr>
              <a:spLocks noChangeArrowheads="1"/>
            </p:cNvSpPr>
            <p:nvPr/>
          </p:nvSpPr>
          <p:spPr bwMode="ltGray">
            <a:xfrm>
              <a:off x="917" y="1655"/>
              <a:ext cx="20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000">
                  <a:solidFill>
                    <a:schemeClr val="tx2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7</a:t>
              </a:r>
            </a:p>
          </p:txBody>
        </p:sp>
        <p:sp>
          <p:nvSpPr>
            <p:cNvPr id="724003" name="Rectangle 35"/>
            <p:cNvSpPr>
              <a:spLocks noChangeArrowheads="1"/>
            </p:cNvSpPr>
            <p:nvPr/>
          </p:nvSpPr>
          <p:spPr bwMode="auto">
            <a:xfrm>
              <a:off x="633" y="1555"/>
              <a:ext cx="903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200" b="0"/>
                <a:t>a212.g.akamai.net</a:t>
              </a:r>
            </a:p>
          </p:txBody>
        </p:sp>
      </p:grpSp>
      <p:sp>
        <p:nvSpPr>
          <p:cNvPr id="724004" name="Freeform 36"/>
          <p:cNvSpPr>
            <a:spLocks/>
          </p:cNvSpPr>
          <p:nvPr/>
        </p:nvSpPr>
        <p:spPr bwMode="ltGray">
          <a:xfrm>
            <a:off x="2590800" y="1951038"/>
            <a:ext cx="76200" cy="1303337"/>
          </a:xfrm>
          <a:custGeom>
            <a:avLst/>
            <a:gdLst>
              <a:gd name="T0" fmla="*/ 0 w 672"/>
              <a:gd name="T1" fmla="*/ 1056 h 1056"/>
              <a:gd name="T2" fmla="*/ 0 w 672"/>
              <a:gd name="T3" fmla="*/ 0 h 1056"/>
              <a:gd name="T4" fmla="*/ 672 w 672"/>
              <a:gd name="T5" fmla="*/ 0 h 10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672" h="1056">
                <a:moveTo>
                  <a:pt x="0" y="1056"/>
                </a:moveTo>
                <a:lnTo>
                  <a:pt x="0" y="0"/>
                </a:lnTo>
                <a:lnTo>
                  <a:pt x="672" y="0"/>
                </a:lnTo>
              </a:path>
            </a:pathLst>
          </a:custGeom>
          <a:noFill/>
          <a:ln w="28575" cap="flat" cmpd="sng">
            <a:solidFill>
              <a:schemeClr val="tx2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724005" name="Group 37"/>
          <p:cNvGrpSpPr>
            <a:grpSpLocks/>
          </p:cNvGrpSpPr>
          <p:nvPr/>
        </p:nvGrpSpPr>
        <p:grpSpPr bwMode="auto">
          <a:xfrm>
            <a:off x="2971800" y="2438400"/>
            <a:ext cx="1354138" cy="838200"/>
            <a:chOff x="1872" y="1536"/>
            <a:chExt cx="853" cy="528"/>
          </a:xfrm>
        </p:grpSpPr>
        <p:sp>
          <p:nvSpPr>
            <p:cNvPr id="724006" name="Rectangle 38"/>
            <p:cNvSpPr>
              <a:spLocks noChangeArrowheads="1"/>
            </p:cNvSpPr>
            <p:nvPr/>
          </p:nvSpPr>
          <p:spPr bwMode="ltGray">
            <a:xfrm>
              <a:off x="2208" y="1665"/>
              <a:ext cx="20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000">
                  <a:solidFill>
                    <a:schemeClr val="tx2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9</a:t>
              </a:r>
            </a:p>
          </p:txBody>
        </p:sp>
        <p:sp>
          <p:nvSpPr>
            <p:cNvPr id="724007" name="Line 39"/>
            <p:cNvSpPr>
              <a:spLocks noChangeShapeType="1"/>
            </p:cNvSpPr>
            <p:nvPr/>
          </p:nvSpPr>
          <p:spPr bwMode="ltGray">
            <a:xfrm flipV="1">
              <a:off x="1872" y="1536"/>
              <a:ext cx="528" cy="528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4008" name="Text Box 40"/>
            <p:cNvSpPr txBox="1">
              <a:spLocks noChangeArrowheads="1"/>
            </p:cNvSpPr>
            <p:nvPr/>
          </p:nvSpPr>
          <p:spPr bwMode="ltGray">
            <a:xfrm>
              <a:off x="2104" y="1824"/>
              <a:ext cx="621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15.15.125.6</a:t>
              </a:r>
            </a:p>
          </p:txBody>
        </p:sp>
      </p:grpSp>
      <p:grpSp>
        <p:nvGrpSpPr>
          <p:cNvPr id="724009" name="Group 41"/>
          <p:cNvGrpSpPr>
            <a:grpSpLocks/>
          </p:cNvGrpSpPr>
          <p:nvPr/>
        </p:nvGrpSpPr>
        <p:grpSpPr bwMode="auto">
          <a:xfrm>
            <a:off x="457200" y="4953000"/>
            <a:ext cx="466725" cy="709613"/>
            <a:chOff x="288" y="3120"/>
            <a:chExt cx="294" cy="447"/>
          </a:xfrm>
        </p:grpSpPr>
        <p:sp>
          <p:nvSpPr>
            <p:cNvPr id="724010" name="Line 42"/>
            <p:cNvSpPr>
              <a:spLocks noChangeShapeType="1"/>
            </p:cNvSpPr>
            <p:nvPr/>
          </p:nvSpPr>
          <p:spPr bwMode="ltGray">
            <a:xfrm>
              <a:off x="576" y="3120"/>
              <a:ext cx="0" cy="447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4011" name="Rectangle 43"/>
            <p:cNvSpPr>
              <a:spLocks noChangeArrowheads="1"/>
            </p:cNvSpPr>
            <p:nvPr/>
          </p:nvSpPr>
          <p:spPr bwMode="ltGray">
            <a:xfrm>
              <a:off x="288" y="3173"/>
              <a:ext cx="294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000">
                  <a:solidFill>
                    <a:schemeClr val="tx2"/>
                  </a:solidFill>
                </a:rPr>
                <a:t>16</a:t>
              </a:r>
            </a:p>
          </p:txBody>
        </p:sp>
      </p:grpSp>
      <p:grpSp>
        <p:nvGrpSpPr>
          <p:cNvPr id="724012" name="Group 44"/>
          <p:cNvGrpSpPr>
            <a:grpSpLocks/>
          </p:cNvGrpSpPr>
          <p:nvPr/>
        </p:nvGrpSpPr>
        <p:grpSpPr bwMode="auto">
          <a:xfrm>
            <a:off x="1577975" y="6096000"/>
            <a:ext cx="595313" cy="396875"/>
            <a:chOff x="994" y="3840"/>
            <a:chExt cx="375" cy="250"/>
          </a:xfrm>
        </p:grpSpPr>
        <p:sp>
          <p:nvSpPr>
            <p:cNvPr id="724013" name="Line 45"/>
            <p:cNvSpPr>
              <a:spLocks noChangeShapeType="1"/>
            </p:cNvSpPr>
            <p:nvPr/>
          </p:nvSpPr>
          <p:spPr bwMode="ltGray">
            <a:xfrm>
              <a:off x="994" y="3840"/>
              <a:ext cx="375" cy="0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4014" name="Rectangle 46"/>
            <p:cNvSpPr>
              <a:spLocks noChangeArrowheads="1"/>
            </p:cNvSpPr>
            <p:nvPr/>
          </p:nvSpPr>
          <p:spPr bwMode="ltGray">
            <a:xfrm>
              <a:off x="1050" y="3840"/>
              <a:ext cx="294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000">
                  <a:solidFill>
                    <a:schemeClr val="tx2"/>
                  </a:solidFill>
                </a:rPr>
                <a:t>15</a:t>
              </a:r>
            </a:p>
          </p:txBody>
        </p:sp>
      </p:grpSp>
      <p:sp>
        <p:nvSpPr>
          <p:cNvPr id="724015" name="Line 47"/>
          <p:cNvSpPr>
            <a:spLocks noChangeShapeType="1"/>
          </p:cNvSpPr>
          <p:nvPr/>
        </p:nvSpPr>
        <p:spPr bwMode="ltGray">
          <a:xfrm>
            <a:off x="2438400" y="1752600"/>
            <a:ext cx="0" cy="144780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724016" name="Group 48"/>
          <p:cNvGrpSpPr>
            <a:grpSpLocks/>
          </p:cNvGrpSpPr>
          <p:nvPr/>
        </p:nvGrpSpPr>
        <p:grpSpPr bwMode="auto">
          <a:xfrm>
            <a:off x="2857500" y="3640138"/>
            <a:ext cx="1733550" cy="396875"/>
            <a:chOff x="1800" y="2293"/>
            <a:chExt cx="1092" cy="250"/>
          </a:xfrm>
        </p:grpSpPr>
        <p:sp>
          <p:nvSpPr>
            <p:cNvPr id="724017" name="Rectangle 49"/>
            <p:cNvSpPr>
              <a:spLocks noChangeArrowheads="1"/>
            </p:cNvSpPr>
            <p:nvPr/>
          </p:nvSpPr>
          <p:spPr bwMode="ltGray">
            <a:xfrm>
              <a:off x="2598" y="2293"/>
              <a:ext cx="294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000">
                  <a:solidFill>
                    <a:schemeClr val="tx2"/>
                  </a:solidFill>
                </a:rPr>
                <a:t>11</a:t>
              </a:r>
            </a:p>
          </p:txBody>
        </p:sp>
        <p:sp>
          <p:nvSpPr>
            <p:cNvPr id="724018" name="Line 50"/>
            <p:cNvSpPr>
              <a:spLocks noChangeShapeType="1"/>
            </p:cNvSpPr>
            <p:nvPr/>
          </p:nvSpPr>
          <p:spPr bwMode="ltGray">
            <a:xfrm>
              <a:off x="1800" y="2322"/>
              <a:ext cx="1008" cy="0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4019" name="Text Box 51"/>
            <p:cNvSpPr txBox="1">
              <a:spLocks noChangeArrowheads="1"/>
            </p:cNvSpPr>
            <p:nvPr/>
          </p:nvSpPr>
          <p:spPr bwMode="ltGray">
            <a:xfrm>
              <a:off x="2002" y="2323"/>
              <a:ext cx="674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20.20.123.55</a:t>
              </a:r>
            </a:p>
          </p:txBody>
        </p:sp>
      </p:grpSp>
      <p:grpSp>
        <p:nvGrpSpPr>
          <p:cNvPr id="724020" name="Group 52"/>
          <p:cNvGrpSpPr>
            <a:grpSpLocks/>
          </p:cNvGrpSpPr>
          <p:nvPr/>
        </p:nvGrpSpPr>
        <p:grpSpPr bwMode="auto">
          <a:xfrm>
            <a:off x="2686050" y="3962400"/>
            <a:ext cx="6457950" cy="760413"/>
            <a:chOff x="1692" y="2497"/>
            <a:chExt cx="4068" cy="479"/>
          </a:xfrm>
        </p:grpSpPr>
        <p:pic>
          <p:nvPicPr>
            <p:cNvPr id="724021" name="Picture 53" descr="9872 embedded servers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000" b="60541"/>
            <a:stretch>
              <a:fillRect/>
            </a:stretch>
          </p:blipFill>
          <p:spPr bwMode="ltGray">
            <a:xfrm>
              <a:off x="2694" y="2544"/>
              <a:ext cx="3066" cy="4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24022" name="Rectangle 54"/>
            <p:cNvSpPr>
              <a:spLocks noChangeArrowheads="1"/>
            </p:cNvSpPr>
            <p:nvPr/>
          </p:nvSpPr>
          <p:spPr bwMode="ltGray">
            <a:xfrm>
              <a:off x="3110" y="2775"/>
              <a:ext cx="1713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400" b="0"/>
                <a:t>Akamai Low-Level DNS Servers</a:t>
              </a:r>
            </a:p>
          </p:txBody>
        </p:sp>
        <p:sp>
          <p:nvSpPr>
            <p:cNvPr id="724023" name="Line 55"/>
            <p:cNvSpPr>
              <a:spLocks noChangeShapeType="1"/>
            </p:cNvSpPr>
            <p:nvPr/>
          </p:nvSpPr>
          <p:spPr bwMode="ltGray">
            <a:xfrm>
              <a:off x="1800" y="2713"/>
              <a:ext cx="1008" cy="0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4024" name="Rectangle 56"/>
            <p:cNvSpPr>
              <a:spLocks noChangeArrowheads="1"/>
            </p:cNvSpPr>
            <p:nvPr/>
          </p:nvSpPr>
          <p:spPr bwMode="ltGray">
            <a:xfrm>
              <a:off x="1692" y="2497"/>
              <a:ext cx="294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000">
                  <a:solidFill>
                    <a:schemeClr val="tx2"/>
                  </a:solidFill>
                </a:rPr>
                <a:t>12</a:t>
              </a:r>
            </a:p>
          </p:txBody>
        </p:sp>
        <p:sp>
          <p:nvSpPr>
            <p:cNvPr id="724025" name="Text Box 57"/>
            <p:cNvSpPr txBox="1">
              <a:spLocks noChangeArrowheads="1"/>
            </p:cNvSpPr>
            <p:nvPr/>
          </p:nvSpPr>
          <p:spPr bwMode="ltGray">
            <a:xfrm>
              <a:off x="1844" y="2551"/>
              <a:ext cx="930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 a212.g.akamai.net</a:t>
              </a:r>
            </a:p>
          </p:txBody>
        </p:sp>
      </p:grpSp>
      <p:grpSp>
        <p:nvGrpSpPr>
          <p:cNvPr id="724026" name="Group 58"/>
          <p:cNvGrpSpPr>
            <a:grpSpLocks/>
          </p:cNvGrpSpPr>
          <p:nvPr/>
        </p:nvGrpSpPr>
        <p:grpSpPr bwMode="auto">
          <a:xfrm>
            <a:off x="2819400" y="4367213"/>
            <a:ext cx="1685925" cy="396875"/>
            <a:chOff x="1776" y="2751"/>
            <a:chExt cx="1062" cy="250"/>
          </a:xfrm>
        </p:grpSpPr>
        <p:grpSp>
          <p:nvGrpSpPr>
            <p:cNvPr id="724027" name="Group 59"/>
            <p:cNvGrpSpPr>
              <a:grpSpLocks/>
            </p:cNvGrpSpPr>
            <p:nvPr/>
          </p:nvGrpSpPr>
          <p:grpSpPr bwMode="auto">
            <a:xfrm>
              <a:off x="1776" y="2784"/>
              <a:ext cx="1056" cy="173"/>
              <a:chOff x="1776" y="2784"/>
              <a:chExt cx="1056" cy="173"/>
            </a:xfrm>
          </p:grpSpPr>
          <p:sp>
            <p:nvSpPr>
              <p:cNvPr id="724028" name="Line 60"/>
              <p:cNvSpPr>
                <a:spLocks noChangeShapeType="1"/>
              </p:cNvSpPr>
              <p:nvPr/>
            </p:nvSpPr>
            <p:spPr bwMode="ltGray">
              <a:xfrm flipV="1">
                <a:off x="1776" y="2784"/>
                <a:ext cx="1056" cy="0"/>
              </a:xfrm>
              <a:prstGeom prst="line">
                <a:avLst/>
              </a:prstGeom>
              <a:noFill/>
              <a:ln w="28575">
                <a:solidFill>
                  <a:schemeClr val="tx2"/>
                </a:solidFill>
                <a:round/>
                <a:headEnd type="triangle" w="med" len="med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4029" name="Text Box 61"/>
              <p:cNvSpPr txBox="1">
                <a:spLocks noChangeArrowheads="1"/>
              </p:cNvSpPr>
              <p:nvPr/>
            </p:nvSpPr>
            <p:spPr bwMode="ltGray">
              <a:xfrm>
                <a:off x="2013" y="2784"/>
                <a:ext cx="621" cy="17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200" b="0"/>
                  <a:t>30.30.123.5</a:t>
                </a:r>
              </a:p>
            </p:txBody>
          </p:sp>
        </p:grpSp>
        <p:sp>
          <p:nvSpPr>
            <p:cNvPr id="724030" name="Rectangle 62"/>
            <p:cNvSpPr>
              <a:spLocks noChangeArrowheads="1"/>
            </p:cNvSpPr>
            <p:nvPr/>
          </p:nvSpPr>
          <p:spPr bwMode="ltGray">
            <a:xfrm>
              <a:off x="2544" y="2751"/>
              <a:ext cx="294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000">
                  <a:solidFill>
                    <a:schemeClr val="tx2"/>
                  </a:solidFill>
                </a:rPr>
                <a:t>13</a:t>
              </a:r>
            </a:p>
          </p:txBody>
        </p:sp>
      </p:grpSp>
      <p:grpSp>
        <p:nvGrpSpPr>
          <p:cNvPr id="724031" name="Group 63"/>
          <p:cNvGrpSpPr>
            <a:grpSpLocks/>
          </p:cNvGrpSpPr>
          <p:nvPr/>
        </p:nvGrpSpPr>
        <p:grpSpPr bwMode="auto">
          <a:xfrm>
            <a:off x="2630488" y="4960938"/>
            <a:ext cx="485775" cy="533400"/>
            <a:chOff x="1657" y="3125"/>
            <a:chExt cx="306" cy="336"/>
          </a:xfrm>
        </p:grpSpPr>
        <p:sp>
          <p:nvSpPr>
            <p:cNvPr id="724032" name="Line 64"/>
            <p:cNvSpPr>
              <a:spLocks noChangeShapeType="1"/>
            </p:cNvSpPr>
            <p:nvPr/>
          </p:nvSpPr>
          <p:spPr bwMode="ltGray">
            <a:xfrm flipV="1">
              <a:off x="1657" y="3191"/>
              <a:ext cx="0" cy="270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4033" name="Rectangle 65"/>
            <p:cNvSpPr>
              <a:spLocks noChangeArrowheads="1"/>
            </p:cNvSpPr>
            <p:nvPr/>
          </p:nvSpPr>
          <p:spPr bwMode="ltGray">
            <a:xfrm>
              <a:off x="1669" y="3125"/>
              <a:ext cx="294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000">
                  <a:solidFill>
                    <a:schemeClr val="tx2"/>
                  </a:solidFill>
                </a:rPr>
                <a:t>14</a:t>
              </a:r>
            </a:p>
          </p:txBody>
        </p:sp>
      </p:grpSp>
      <p:grpSp>
        <p:nvGrpSpPr>
          <p:cNvPr id="724034" name="Group 66"/>
          <p:cNvGrpSpPr>
            <a:grpSpLocks/>
          </p:cNvGrpSpPr>
          <p:nvPr/>
        </p:nvGrpSpPr>
        <p:grpSpPr bwMode="auto">
          <a:xfrm>
            <a:off x="2133600" y="1295400"/>
            <a:ext cx="3476625" cy="1257300"/>
            <a:chOff x="1344" y="816"/>
            <a:chExt cx="2190" cy="792"/>
          </a:xfrm>
        </p:grpSpPr>
        <p:grpSp>
          <p:nvGrpSpPr>
            <p:cNvPr id="724035" name="Group 67"/>
            <p:cNvGrpSpPr>
              <a:grpSpLocks/>
            </p:cNvGrpSpPr>
            <p:nvPr/>
          </p:nvGrpSpPr>
          <p:grpSpPr bwMode="auto">
            <a:xfrm>
              <a:off x="1344" y="816"/>
              <a:ext cx="1686" cy="792"/>
              <a:chOff x="1344" y="816"/>
              <a:chExt cx="1686" cy="792"/>
            </a:xfrm>
          </p:grpSpPr>
          <p:pic>
            <p:nvPicPr>
              <p:cNvPr id="724036" name="Picture 68" descr="9872 embeddeD internic"/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1288" t="50746"/>
              <a:stretch>
                <a:fillRect/>
              </a:stretch>
            </p:blipFill>
            <p:spPr bwMode="ltGray">
              <a:xfrm>
                <a:off x="2160" y="816"/>
                <a:ext cx="870" cy="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724037" name="Group 69"/>
              <p:cNvGrpSpPr>
                <a:grpSpLocks/>
              </p:cNvGrpSpPr>
              <p:nvPr/>
            </p:nvGrpSpPr>
            <p:grpSpPr bwMode="auto">
              <a:xfrm>
                <a:off x="1344" y="883"/>
                <a:ext cx="864" cy="279"/>
                <a:chOff x="1344" y="883"/>
                <a:chExt cx="864" cy="279"/>
              </a:xfrm>
            </p:grpSpPr>
            <p:sp>
              <p:nvSpPr>
                <p:cNvPr id="724038" name="Rectangle 70"/>
                <p:cNvSpPr>
                  <a:spLocks noChangeArrowheads="1"/>
                </p:cNvSpPr>
                <p:nvPr/>
              </p:nvSpPr>
              <p:spPr bwMode="ltGray">
                <a:xfrm>
                  <a:off x="1344" y="912"/>
                  <a:ext cx="205" cy="25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r>
                    <a:rPr lang="en-US" sz="2000">
                      <a:solidFill>
                        <a:schemeClr val="tx2"/>
                      </a:solidFill>
                    </a:rPr>
                    <a:t>4</a:t>
                  </a:r>
                </a:p>
              </p:txBody>
            </p:sp>
            <p:sp>
              <p:nvSpPr>
                <p:cNvPr id="724039" name="Rectangle 71"/>
                <p:cNvSpPr>
                  <a:spLocks noChangeArrowheads="1"/>
                </p:cNvSpPr>
                <p:nvPr/>
              </p:nvSpPr>
              <p:spPr bwMode="ltGray">
                <a:xfrm>
                  <a:off x="1488" y="883"/>
                  <a:ext cx="601" cy="17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r>
                    <a:rPr lang="en-US" sz="1200" b="0" dirty="0">
                      <a:effectLst>
                        <a:outerShdw blurRad="38100" dist="38100" dir="2700000" algn="tl">
                          <a:srgbClr val="000000"/>
                        </a:outerShdw>
                      </a:effectLst>
                    </a:rPr>
                    <a:t>ak.xyz.com</a:t>
                  </a:r>
                </a:p>
              </p:txBody>
            </p:sp>
            <p:sp>
              <p:nvSpPr>
                <p:cNvPr id="724040" name="Freeform 72"/>
                <p:cNvSpPr>
                  <a:spLocks/>
                </p:cNvSpPr>
                <p:nvPr/>
              </p:nvSpPr>
              <p:spPr bwMode="ltGray">
                <a:xfrm>
                  <a:off x="1536" y="1056"/>
                  <a:ext cx="672" cy="48"/>
                </a:xfrm>
                <a:custGeom>
                  <a:avLst/>
                  <a:gdLst>
                    <a:gd name="T0" fmla="*/ 0 w 672"/>
                    <a:gd name="T1" fmla="*/ 1056 h 1056"/>
                    <a:gd name="T2" fmla="*/ 0 w 672"/>
                    <a:gd name="T3" fmla="*/ 0 h 1056"/>
                    <a:gd name="T4" fmla="*/ 672 w 672"/>
                    <a:gd name="T5" fmla="*/ 0 h 10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72" h="1056">
                      <a:moveTo>
                        <a:pt x="0" y="1056"/>
                      </a:moveTo>
                      <a:lnTo>
                        <a:pt x="0" y="0"/>
                      </a:lnTo>
                      <a:lnTo>
                        <a:pt x="672" y="0"/>
                      </a:lnTo>
                    </a:path>
                  </a:pathLst>
                </a:custGeom>
                <a:noFill/>
                <a:ln w="28575" cap="flat" cmpd="sng">
                  <a:solidFill>
                    <a:schemeClr val="tx2"/>
                  </a:solidFill>
                  <a:prstDash val="solid"/>
                  <a:round/>
                  <a:headEnd type="none" w="med" len="med"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724041" name="Rectangle 73"/>
            <p:cNvSpPr>
              <a:spLocks noChangeArrowheads="1"/>
            </p:cNvSpPr>
            <p:nvPr/>
          </p:nvSpPr>
          <p:spPr bwMode="ltGray">
            <a:xfrm>
              <a:off x="2928" y="893"/>
              <a:ext cx="606" cy="46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400" b="0"/>
                <a:t>.com  .net</a:t>
              </a:r>
            </a:p>
            <a:p>
              <a:pPr algn="ctr"/>
              <a:r>
                <a:rPr lang="en-US" sz="1400" b="0"/>
                <a:t> Root</a:t>
              </a:r>
              <a:br>
                <a:rPr lang="en-US" sz="1400" b="0"/>
              </a:br>
              <a:r>
                <a:rPr lang="en-US" sz="1400" b="0"/>
                <a:t>(Verisign)</a:t>
              </a:r>
            </a:p>
          </p:txBody>
        </p:sp>
      </p:grpSp>
      <p:grpSp>
        <p:nvGrpSpPr>
          <p:cNvPr id="724042" name="Group 74"/>
          <p:cNvGrpSpPr>
            <a:grpSpLocks/>
          </p:cNvGrpSpPr>
          <p:nvPr/>
        </p:nvGrpSpPr>
        <p:grpSpPr bwMode="auto">
          <a:xfrm>
            <a:off x="2446338" y="1620838"/>
            <a:ext cx="1130300" cy="396875"/>
            <a:chOff x="1541" y="1021"/>
            <a:chExt cx="712" cy="250"/>
          </a:xfrm>
        </p:grpSpPr>
        <p:sp>
          <p:nvSpPr>
            <p:cNvPr id="724043" name="Text Box 75"/>
            <p:cNvSpPr txBox="1">
              <a:spLocks noChangeArrowheads="1"/>
            </p:cNvSpPr>
            <p:nvPr/>
          </p:nvSpPr>
          <p:spPr bwMode="ltGray">
            <a:xfrm>
              <a:off x="1632" y="1075"/>
              <a:ext cx="621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200" b="0"/>
                <a:t>10.10.123.5</a:t>
              </a:r>
            </a:p>
          </p:txBody>
        </p:sp>
        <p:sp>
          <p:nvSpPr>
            <p:cNvPr id="724044" name="Rectangle 76"/>
            <p:cNvSpPr>
              <a:spLocks noChangeArrowheads="1"/>
            </p:cNvSpPr>
            <p:nvPr/>
          </p:nvSpPr>
          <p:spPr bwMode="ltGray">
            <a:xfrm>
              <a:off x="1541" y="1021"/>
              <a:ext cx="20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000">
                  <a:solidFill>
                    <a:schemeClr val="tx2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5</a:t>
              </a:r>
            </a:p>
          </p:txBody>
        </p:sp>
        <p:sp>
          <p:nvSpPr>
            <p:cNvPr id="724045" name="Line 77"/>
            <p:cNvSpPr>
              <a:spLocks noChangeShapeType="1"/>
            </p:cNvSpPr>
            <p:nvPr/>
          </p:nvSpPr>
          <p:spPr bwMode="ltGray">
            <a:xfrm>
              <a:off x="1670" y="1228"/>
              <a:ext cx="528" cy="0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724046" name="Group 78"/>
          <p:cNvGrpSpPr>
            <a:grpSpLocks/>
          </p:cNvGrpSpPr>
          <p:nvPr/>
        </p:nvGrpSpPr>
        <p:grpSpPr bwMode="auto">
          <a:xfrm>
            <a:off x="2562228" y="2078038"/>
            <a:ext cx="1446215" cy="1044576"/>
            <a:chOff x="1591" y="1406"/>
            <a:chExt cx="911" cy="658"/>
          </a:xfrm>
        </p:grpSpPr>
        <p:sp>
          <p:nvSpPr>
            <p:cNvPr id="724047" name="Text Box 79"/>
            <p:cNvSpPr txBox="1">
              <a:spLocks noChangeArrowheads="1"/>
            </p:cNvSpPr>
            <p:nvPr/>
          </p:nvSpPr>
          <p:spPr bwMode="ltGray">
            <a:xfrm>
              <a:off x="1591" y="1406"/>
              <a:ext cx="911" cy="1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 dirty="0"/>
                <a:t>a212.g.akamai.net</a:t>
              </a:r>
            </a:p>
          </p:txBody>
        </p:sp>
        <p:sp>
          <p:nvSpPr>
            <p:cNvPr id="724048" name="Rectangle 80"/>
            <p:cNvSpPr>
              <a:spLocks noChangeArrowheads="1"/>
            </p:cNvSpPr>
            <p:nvPr/>
          </p:nvSpPr>
          <p:spPr bwMode="ltGray">
            <a:xfrm>
              <a:off x="1859" y="1574"/>
              <a:ext cx="20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000">
                  <a:solidFill>
                    <a:schemeClr val="tx2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8</a:t>
              </a:r>
            </a:p>
          </p:txBody>
        </p:sp>
        <p:sp>
          <p:nvSpPr>
            <p:cNvPr id="724049" name="Line 81"/>
            <p:cNvSpPr>
              <a:spLocks noChangeShapeType="1"/>
            </p:cNvSpPr>
            <p:nvPr/>
          </p:nvSpPr>
          <p:spPr bwMode="ltGray">
            <a:xfrm flipV="1">
              <a:off x="1728" y="1536"/>
              <a:ext cx="528" cy="528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724050" name="Text Box 82"/>
          <p:cNvSpPr txBox="1">
            <a:spLocks noChangeArrowheads="1"/>
          </p:cNvSpPr>
          <p:nvPr/>
        </p:nvSpPr>
        <p:spPr bwMode="auto">
          <a:xfrm>
            <a:off x="5497513" y="3032125"/>
            <a:ext cx="1665287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b="0">
                <a:solidFill>
                  <a:srgbClr val="FFFF00"/>
                </a:solidFill>
              </a:rPr>
              <a:t>select cluster</a:t>
            </a:r>
          </a:p>
        </p:txBody>
      </p:sp>
      <p:sp>
        <p:nvSpPr>
          <p:cNvPr id="724051" name="Text Box 83"/>
          <p:cNvSpPr txBox="1">
            <a:spLocks noChangeArrowheads="1"/>
          </p:cNvSpPr>
          <p:nvPr/>
        </p:nvSpPr>
        <p:spPr bwMode="auto">
          <a:xfrm>
            <a:off x="4560888" y="4648200"/>
            <a:ext cx="3287712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b="0">
                <a:solidFill>
                  <a:srgbClr val="FFFF00"/>
                </a:solidFill>
              </a:rPr>
              <a:t>select servers within cluster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0CA160-A707-4002-9959-B7D08F371911}"/>
              </a:ext>
            </a:extLst>
          </p:cNvPr>
          <p:cNvSpPr txBox="1"/>
          <p:nvPr/>
        </p:nvSpPr>
        <p:spPr>
          <a:xfrm>
            <a:off x="3711799" y="5159375"/>
            <a:ext cx="48065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U.S. Patent 6108730, “Global Hosting System,” F. T. Leighton and D. M. Lewin, 8/22/2000.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3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239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3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239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3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239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7240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724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724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7240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3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7239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7240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7240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7240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3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7239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4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9" dur="500"/>
                                        <p:tgtEl>
                                          <p:spTgt spid="7240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 nodeType="clickPar">
                      <p:stCondLst>
                        <p:cond delay="indefinite"/>
                      </p:stCondLst>
                      <p:childTnLst>
                        <p:par>
                          <p:cTn id="7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7240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4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3" dur="500"/>
                                        <p:tgtEl>
                                          <p:spTgt spid="724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 nodeType="clickPar">
                      <p:stCondLst>
                        <p:cond delay="indefinite"/>
                      </p:stCondLst>
                      <p:childTnLst>
                        <p:par>
                          <p:cTn id="8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8" dur="500"/>
                                        <p:tgtEl>
                                          <p:spTgt spid="724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2" dur="500"/>
                                        <p:tgtEl>
                                          <p:spTgt spid="7240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9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7240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4004" grpId="0" animBg="1"/>
      <p:bldP spid="724015" grpId="0" animBg="1"/>
      <p:bldP spid="724050" grpId="0" autoUpdateAnimBg="0"/>
      <p:bldP spid="724051" grpId="0" autoUpdateAnimBg="0"/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6B99C-41D4-45BC-86E5-B34625E0B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Mapping Clients to Akamai Clusters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75AE9C-A91C-4F03-9A85-0B7993A689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900" y="2209800"/>
            <a:ext cx="6934200" cy="4114800"/>
          </a:xfrm>
        </p:spPr>
        <p:txBody>
          <a:bodyPr/>
          <a:lstStyle/>
          <a:p>
            <a:r>
              <a:rPr lang="en-US" sz="2800" dirty="0"/>
              <a:t>Many “no brainers” – servers co-located with clients, e.g., on university campuses</a:t>
            </a:r>
          </a:p>
          <a:p>
            <a:r>
              <a:rPr lang="en-US" sz="2800" dirty="0"/>
              <a:t>Otherwise, make decisions based on active measurements</a:t>
            </a:r>
          </a:p>
        </p:txBody>
      </p:sp>
    </p:spTree>
    <p:extLst>
      <p:ext uri="{BB962C8B-B14F-4D97-AF65-F5344CB8AC3E}">
        <p14:creationId xmlns:p14="http://schemas.microsoft.com/office/powerpoint/2010/main" val="25649276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3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Wide Area Network Measurement </a:t>
            </a:r>
          </a:p>
        </p:txBody>
      </p:sp>
      <p:sp>
        <p:nvSpPr>
          <p:cNvPr id="7383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3810000"/>
            <a:ext cx="7010400" cy="205740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2800" dirty="0">
                <a:solidFill>
                  <a:schemeClr val="tx1"/>
                </a:solidFill>
              </a:rPr>
              <a:t>Traceroute to all important name servers</a:t>
            </a:r>
          </a:p>
          <a:p>
            <a:pPr>
              <a:lnSpc>
                <a:spcPct val="80000"/>
              </a:lnSpc>
            </a:pPr>
            <a:r>
              <a:rPr lang="en-US" sz="2800" dirty="0">
                <a:solidFill>
                  <a:schemeClr val="tx1"/>
                </a:solidFill>
              </a:rPr>
              <a:t>Core point X is the first router at which all paths to name servers 1, 2, 3, and 4 intersect.</a:t>
            </a:r>
          </a:p>
          <a:p>
            <a:pPr>
              <a:lnSpc>
                <a:spcPct val="80000"/>
              </a:lnSpc>
            </a:pPr>
            <a:r>
              <a:rPr lang="en-US" sz="2800" dirty="0">
                <a:solidFill>
                  <a:schemeClr val="tx1"/>
                </a:solidFill>
              </a:rPr>
              <a:t>X can be viewed as the straddling the core and the edge of the network.</a:t>
            </a:r>
          </a:p>
        </p:txBody>
      </p:sp>
      <p:sp>
        <p:nvSpPr>
          <p:cNvPr id="738308" name="Line 4"/>
          <p:cNvSpPr>
            <a:spLocks noChangeShapeType="1"/>
          </p:cNvSpPr>
          <p:nvPr/>
        </p:nvSpPr>
        <p:spPr bwMode="auto">
          <a:xfrm>
            <a:off x="1600200" y="1600200"/>
            <a:ext cx="9144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38309" name="Line 5"/>
          <p:cNvSpPr>
            <a:spLocks noChangeShapeType="1"/>
          </p:cNvSpPr>
          <p:nvPr/>
        </p:nvSpPr>
        <p:spPr bwMode="auto">
          <a:xfrm>
            <a:off x="2514600" y="2209800"/>
            <a:ext cx="12192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38310" name="Line 6"/>
          <p:cNvSpPr>
            <a:spLocks noChangeShapeType="1"/>
          </p:cNvSpPr>
          <p:nvPr/>
        </p:nvSpPr>
        <p:spPr bwMode="auto">
          <a:xfrm flipH="1">
            <a:off x="3429000" y="2667000"/>
            <a:ext cx="3048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38311" name="Line 7"/>
          <p:cNvSpPr>
            <a:spLocks noChangeShapeType="1"/>
          </p:cNvSpPr>
          <p:nvPr/>
        </p:nvSpPr>
        <p:spPr bwMode="auto">
          <a:xfrm>
            <a:off x="3733800" y="2667000"/>
            <a:ext cx="3810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38312" name="Line 8"/>
          <p:cNvSpPr>
            <a:spLocks noChangeShapeType="1"/>
          </p:cNvSpPr>
          <p:nvPr/>
        </p:nvSpPr>
        <p:spPr bwMode="auto">
          <a:xfrm flipH="1">
            <a:off x="2514600" y="1600200"/>
            <a:ext cx="7620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38313" name="Line 9"/>
          <p:cNvSpPr>
            <a:spLocks noChangeShapeType="1"/>
          </p:cNvSpPr>
          <p:nvPr/>
        </p:nvSpPr>
        <p:spPr bwMode="auto">
          <a:xfrm flipH="1">
            <a:off x="1371600" y="2209800"/>
            <a:ext cx="10668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38314" name="Line 10"/>
          <p:cNvSpPr>
            <a:spLocks noChangeShapeType="1"/>
          </p:cNvSpPr>
          <p:nvPr/>
        </p:nvSpPr>
        <p:spPr bwMode="auto">
          <a:xfrm flipH="1">
            <a:off x="762000" y="2667000"/>
            <a:ext cx="6096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38315" name="Line 11"/>
          <p:cNvSpPr>
            <a:spLocks noChangeShapeType="1"/>
          </p:cNvSpPr>
          <p:nvPr/>
        </p:nvSpPr>
        <p:spPr bwMode="auto">
          <a:xfrm>
            <a:off x="1371600" y="2667000"/>
            <a:ext cx="3048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38316" name="Text Box 12"/>
          <p:cNvSpPr txBox="1">
            <a:spLocks noChangeArrowheads="1"/>
          </p:cNvSpPr>
          <p:nvPr/>
        </p:nvSpPr>
        <p:spPr bwMode="auto">
          <a:xfrm>
            <a:off x="2743200" y="1905000"/>
            <a:ext cx="3873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/>
              <a:t>X</a:t>
            </a:r>
          </a:p>
        </p:txBody>
      </p:sp>
      <p:sp>
        <p:nvSpPr>
          <p:cNvPr id="738317" name="Text Box 13"/>
          <p:cNvSpPr txBox="1">
            <a:spLocks noChangeArrowheads="1"/>
          </p:cNvSpPr>
          <p:nvPr/>
        </p:nvSpPr>
        <p:spPr bwMode="auto">
          <a:xfrm>
            <a:off x="128588" y="2706688"/>
            <a:ext cx="3540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/>
              <a:t>1</a:t>
            </a:r>
          </a:p>
        </p:txBody>
      </p:sp>
      <p:sp>
        <p:nvSpPr>
          <p:cNvPr id="738318" name="Text Box 14"/>
          <p:cNvSpPr txBox="1">
            <a:spLocks noChangeArrowheads="1"/>
          </p:cNvSpPr>
          <p:nvPr/>
        </p:nvSpPr>
        <p:spPr bwMode="auto">
          <a:xfrm>
            <a:off x="1576388" y="2782888"/>
            <a:ext cx="3540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/>
              <a:t>2</a:t>
            </a:r>
          </a:p>
        </p:txBody>
      </p:sp>
      <p:sp>
        <p:nvSpPr>
          <p:cNvPr id="738319" name="Text Box 15"/>
          <p:cNvSpPr txBox="1">
            <a:spLocks noChangeArrowheads="1"/>
          </p:cNvSpPr>
          <p:nvPr/>
        </p:nvSpPr>
        <p:spPr bwMode="auto">
          <a:xfrm>
            <a:off x="3024188" y="2782888"/>
            <a:ext cx="3540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/>
              <a:t>3</a:t>
            </a:r>
          </a:p>
        </p:txBody>
      </p:sp>
      <p:sp>
        <p:nvSpPr>
          <p:cNvPr id="738320" name="Text Box 16"/>
          <p:cNvSpPr txBox="1">
            <a:spLocks noChangeArrowheads="1"/>
          </p:cNvSpPr>
          <p:nvPr/>
        </p:nvSpPr>
        <p:spPr bwMode="auto">
          <a:xfrm>
            <a:off x="4090988" y="2782888"/>
            <a:ext cx="3540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1923808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3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Identifying Core Points</a:t>
            </a:r>
          </a:p>
        </p:txBody>
      </p:sp>
      <p:sp>
        <p:nvSpPr>
          <p:cNvPr id="7403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981200"/>
            <a:ext cx="6324600" cy="4267200"/>
          </a:xfrm>
        </p:spPr>
        <p:txBody>
          <a:bodyPr/>
          <a:lstStyle/>
          <a:p>
            <a:pPr algn="ctr">
              <a:lnSpc>
                <a:spcPct val="80000"/>
              </a:lnSpc>
              <a:buFontTx/>
              <a:buNone/>
            </a:pPr>
            <a:r>
              <a:rPr lang="en-US" sz="2800" dirty="0">
                <a:solidFill>
                  <a:schemeClr val="tx1"/>
                </a:solidFill>
              </a:rPr>
              <a:t>500,000 nameservers </a:t>
            </a:r>
          </a:p>
          <a:p>
            <a:pPr algn="ctr">
              <a:lnSpc>
                <a:spcPct val="80000"/>
              </a:lnSpc>
              <a:buFontTx/>
              <a:buNone/>
            </a:pPr>
            <a:r>
              <a:rPr lang="en-US" sz="2800" dirty="0">
                <a:solidFill>
                  <a:schemeClr val="tx1"/>
                </a:solidFill>
              </a:rPr>
              <a:t>reduced to</a:t>
            </a:r>
          </a:p>
          <a:p>
            <a:pPr>
              <a:lnSpc>
                <a:spcPct val="80000"/>
              </a:lnSpc>
            </a:pPr>
            <a:endParaRPr lang="en-US" sz="2800" dirty="0">
              <a:solidFill>
                <a:schemeClr val="tx1"/>
              </a:solidFill>
            </a:endParaRPr>
          </a:p>
          <a:p>
            <a:pPr algn="ctr">
              <a:lnSpc>
                <a:spcPct val="80000"/>
              </a:lnSpc>
              <a:buFontTx/>
              <a:buNone/>
            </a:pPr>
            <a:r>
              <a:rPr lang="en-US" sz="2800" dirty="0">
                <a:solidFill>
                  <a:schemeClr val="tx1"/>
                </a:solidFill>
              </a:rPr>
              <a:t>  30,000 core points  </a:t>
            </a:r>
          </a:p>
          <a:p>
            <a:pPr algn="ctr">
              <a:lnSpc>
                <a:spcPct val="80000"/>
              </a:lnSpc>
              <a:buFontTx/>
              <a:buNone/>
            </a:pPr>
            <a:endParaRPr lang="en-US" sz="2800" dirty="0">
              <a:solidFill>
                <a:schemeClr val="tx1"/>
              </a:solidFill>
            </a:endParaRPr>
          </a:p>
          <a:p>
            <a:pPr algn="ctr">
              <a:lnSpc>
                <a:spcPct val="80000"/>
              </a:lnSpc>
              <a:buFontTx/>
              <a:buNone/>
            </a:pPr>
            <a:r>
              <a:rPr lang="en-US" sz="2800" dirty="0">
                <a:solidFill>
                  <a:schemeClr val="tx1"/>
                </a:solidFill>
              </a:rPr>
              <a:t>7,000 account for 95% end-user load</a:t>
            </a:r>
          </a:p>
          <a:p>
            <a:pPr algn="ctr">
              <a:lnSpc>
                <a:spcPct val="80000"/>
              </a:lnSpc>
              <a:buFontTx/>
              <a:buNone/>
            </a:pPr>
            <a:endParaRPr lang="en-US" sz="2800" dirty="0">
              <a:solidFill>
                <a:schemeClr val="tx1"/>
              </a:solidFill>
            </a:endParaRPr>
          </a:p>
          <a:p>
            <a:pPr algn="ctr">
              <a:lnSpc>
                <a:spcPct val="80000"/>
              </a:lnSpc>
              <a:buFontTx/>
              <a:buNone/>
            </a:pPr>
            <a:r>
              <a:rPr lang="en-US" sz="2800" dirty="0">
                <a:solidFill>
                  <a:schemeClr val="tx1"/>
                </a:solidFill>
              </a:rPr>
              <a:t>ping these continuously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785997663"/>
      </p:ext>
    </p:extLst>
  </p:cSld>
  <p:clrMapOvr>
    <a:masterClrMapping/>
  </p:clrMapOvr>
</p:sld>
</file>

<file path=ppt/theme/theme1.xml><?xml version="1.0" encoding="utf-8"?>
<a:theme xmlns:a="http://schemas.openxmlformats.org/drawingml/2006/main" name="Blank Presentation">
  <a:themeElements>
    <a:clrScheme name="">
      <a:dk1>
        <a:srgbClr val="000000"/>
      </a:dk1>
      <a:lt1>
        <a:srgbClr val="FFFFFF"/>
      </a:lt1>
      <a:dk2>
        <a:srgbClr val="000099"/>
      </a:dk2>
      <a:lt2>
        <a:srgbClr val="FF9900"/>
      </a:lt2>
      <a:accent1>
        <a:srgbClr val="FF9900"/>
      </a:accent1>
      <a:accent2>
        <a:srgbClr val="1080DD"/>
      </a:accent2>
      <a:accent3>
        <a:srgbClr val="AAAACA"/>
      </a:accent3>
      <a:accent4>
        <a:srgbClr val="DADADA"/>
      </a:accent4>
      <a:accent5>
        <a:srgbClr val="FFCAAA"/>
      </a:accent5>
      <a:accent6>
        <a:srgbClr val="0D73C8"/>
      </a:accent6>
      <a:hlink>
        <a:srgbClr val="9D6DB5"/>
      </a:hlink>
      <a:folHlink>
        <a:srgbClr val="C0C0C0"/>
      </a:folHlink>
    </a:clrScheme>
    <a:fontScheme name="Blank Pre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2010 09 Sep 09 Pres-EVP 1-on-1">
  <a:themeElements>
    <a:clrScheme name="">
      <a:dk1>
        <a:srgbClr val="777777"/>
      </a:dk1>
      <a:lt1>
        <a:srgbClr val="FFFFFF"/>
      </a:lt1>
      <a:dk2>
        <a:srgbClr val="777777"/>
      </a:dk2>
      <a:lt2>
        <a:srgbClr val="003366"/>
      </a:lt2>
      <a:accent1>
        <a:srgbClr val="093678"/>
      </a:accent1>
      <a:accent2>
        <a:srgbClr val="FF8E11"/>
      </a:accent2>
      <a:accent3>
        <a:srgbClr val="FFFFFF"/>
      </a:accent3>
      <a:accent4>
        <a:srgbClr val="656565"/>
      </a:accent4>
      <a:accent5>
        <a:srgbClr val="AAAEBE"/>
      </a:accent5>
      <a:accent6>
        <a:srgbClr val="E7800E"/>
      </a:accent6>
      <a:hlink>
        <a:srgbClr val="2B85BB"/>
      </a:hlink>
      <a:folHlink>
        <a:srgbClr val="093678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  <a:txDef>
      <a:spPr>
        <a:noFill/>
      </a:spPr>
      <a:bodyPr wrap="square" rtlCol="0" anchor="ctr" anchorCtr="0">
        <a:spAutoFit/>
      </a:bodyPr>
      <a:lstStyle>
        <a:defPPr>
          <a:defRPr dirty="0" err="1" smtClean="0">
            <a:solidFill>
              <a:schemeClr val="tx1">
                <a:lumMod val="75000"/>
              </a:schemeClr>
            </a:solidFill>
            <a:latin typeface="Arial" pitchFamily="34" charset="0"/>
            <a:cs typeface="Arial" pitchFamily="34" charset="0"/>
          </a:defRPr>
        </a:defPPr>
      </a:lstStyle>
    </a:tx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3">
        <a:dk1>
          <a:srgbClr val="FFFFFF"/>
        </a:dk1>
        <a:lt1>
          <a:srgbClr val="FFFFFF"/>
        </a:lt1>
        <a:dk2>
          <a:srgbClr val="FFFFFF"/>
        </a:dk2>
        <a:lt2>
          <a:srgbClr val="003366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DADADA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4">
        <a:dk1>
          <a:srgbClr val="FFFFFF"/>
        </a:dk1>
        <a:lt1>
          <a:srgbClr val="FFFFFF"/>
        </a:lt1>
        <a:dk2>
          <a:srgbClr val="FFFFFF"/>
        </a:dk2>
        <a:lt2>
          <a:srgbClr val="003366"/>
        </a:lt2>
        <a:accent1>
          <a:srgbClr val="093678"/>
        </a:accent1>
        <a:accent2>
          <a:srgbClr val="FF8E11"/>
        </a:accent2>
        <a:accent3>
          <a:srgbClr val="FFFFFF"/>
        </a:accent3>
        <a:accent4>
          <a:srgbClr val="DADADA"/>
        </a:accent4>
        <a:accent5>
          <a:srgbClr val="AAAEBE"/>
        </a:accent5>
        <a:accent6>
          <a:srgbClr val="E7800E"/>
        </a:accent6>
        <a:hlink>
          <a:srgbClr val="2B85BB"/>
        </a:hlink>
        <a:folHlink>
          <a:srgbClr val="09367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5">
        <a:dk1>
          <a:srgbClr val="292929"/>
        </a:dk1>
        <a:lt1>
          <a:srgbClr val="FFFFFF"/>
        </a:lt1>
        <a:dk2>
          <a:srgbClr val="292929"/>
        </a:dk2>
        <a:lt2>
          <a:srgbClr val="003366"/>
        </a:lt2>
        <a:accent1>
          <a:srgbClr val="093678"/>
        </a:accent1>
        <a:accent2>
          <a:srgbClr val="FF8E11"/>
        </a:accent2>
        <a:accent3>
          <a:srgbClr val="FFFFFF"/>
        </a:accent3>
        <a:accent4>
          <a:srgbClr val="212121"/>
        </a:accent4>
        <a:accent5>
          <a:srgbClr val="AAAEBE"/>
        </a:accent5>
        <a:accent6>
          <a:srgbClr val="E7800E"/>
        </a:accent6>
        <a:hlink>
          <a:srgbClr val="2B85BB"/>
        </a:hlink>
        <a:folHlink>
          <a:srgbClr val="09367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6">
        <a:dk1>
          <a:srgbClr val="5F5F5F"/>
        </a:dk1>
        <a:lt1>
          <a:srgbClr val="FFFFFF"/>
        </a:lt1>
        <a:dk2>
          <a:srgbClr val="5F5F5F"/>
        </a:dk2>
        <a:lt2>
          <a:srgbClr val="003366"/>
        </a:lt2>
        <a:accent1>
          <a:srgbClr val="093678"/>
        </a:accent1>
        <a:accent2>
          <a:srgbClr val="FF8E11"/>
        </a:accent2>
        <a:accent3>
          <a:srgbClr val="FFFFFF"/>
        </a:accent3>
        <a:accent4>
          <a:srgbClr val="505050"/>
        </a:accent4>
        <a:accent5>
          <a:srgbClr val="AAAEBE"/>
        </a:accent5>
        <a:accent6>
          <a:srgbClr val="E7800E"/>
        </a:accent6>
        <a:hlink>
          <a:srgbClr val="2B85BB"/>
        </a:hlink>
        <a:folHlink>
          <a:srgbClr val="09367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Default Design">
  <a:themeElements>
    <a:clrScheme name="">
      <a:dk1>
        <a:srgbClr val="003366"/>
      </a:dk1>
      <a:lt1>
        <a:srgbClr val="FFFFFF"/>
      </a:lt1>
      <a:dk2>
        <a:srgbClr val="000000"/>
      </a:dk2>
      <a:lt2>
        <a:srgbClr val="FFFFFF"/>
      </a:lt2>
      <a:accent1>
        <a:srgbClr val="093678"/>
      </a:accent1>
      <a:accent2>
        <a:srgbClr val="FF8E11"/>
      </a:accent2>
      <a:accent3>
        <a:srgbClr val="AAAAAA"/>
      </a:accent3>
      <a:accent4>
        <a:srgbClr val="DADADA"/>
      </a:accent4>
      <a:accent5>
        <a:srgbClr val="AAAEBE"/>
      </a:accent5>
      <a:accent6>
        <a:srgbClr val="E7800E"/>
      </a:accent6>
      <a:hlink>
        <a:srgbClr val="2B85BB"/>
      </a:hlink>
      <a:folHlink>
        <a:srgbClr val="093678"/>
      </a:folHlink>
    </a:clrScheme>
    <a:fontScheme name="Default Design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6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Verdan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6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Verdana" pitchFamily="34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3">
        <a:dk1>
          <a:srgbClr val="FFFFFF"/>
        </a:dk1>
        <a:lt1>
          <a:srgbClr val="FFFFFF"/>
        </a:lt1>
        <a:dk2>
          <a:srgbClr val="FFFFFF"/>
        </a:dk2>
        <a:lt2>
          <a:srgbClr val="003366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DADADA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4">
        <a:dk1>
          <a:srgbClr val="FFFFFF"/>
        </a:dk1>
        <a:lt1>
          <a:srgbClr val="FFFFFF"/>
        </a:lt1>
        <a:dk2>
          <a:srgbClr val="FFFFFF"/>
        </a:dk2>
        <a:lt2>
          <a:srgbClr val="003366"/>
        </a:lt2>
        <a:accent1>
          <a:srgbClr val="093678"/>
        </a:accent1>
        <a:accent2>
          <a:srgbClr val="FF8E11"/>
        </a:accent2>
        <a:accent3>
          <a:srgbClr val="FFFFFF"/>
        </a:accent3>
        <a:accent4>
          <a:srgbClr val="DADADA"/>
        </a:accent4>
        <a:accent5>
          <a:srgbClr val="AAAEBE"/>
        </a:accent5>
        <a:accent6>
          <a:srgbClr val="E7800E"/>
        </a:accent6>
        <a:hlink>
          <a:srgbClr val="2B85BB"/>
        </a:hlink>
        <a:folHlink>
          <a:srgbClr val="09367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1_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FBDF53"/>
      </a:accent1>
      <a:accent2>
        <a:srgbClr val="FF9966"/>
      </a:accent2>
      <a:accent3>
        <a:srgbClr val="FFFFFF"/>
      </a:accent3>
      <a:accent4>
        <a:srgbClr val="000000"/>
      </a:accent4>
      <a:accent5>
        <a:srgbClr val="FDECB3"/>
      </a:accent5>
      <a:accent6>
        <a:srgbClr val="E78A5C"/>
      </a:accent6>
      <a:hlink>
        <a:srgbClr val="CC3300"/>
      </a:hlink>
      <a:folHlink>
        <a:srgbClr val="9966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mytemp~1">
  <a:themeElements>
    <a:clrScheme name="mytemp~1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mytemp~1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mytemp~1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ytemp~1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ytemp~1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ytemp~1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ytemp~1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ytemp~1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ytemp~1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Erica:Applications:Microsoft Office 98:Templates:Blank Presentation</Template>
  <TotalTime>78791</TotalTime>
  <Words>1119</Words>
  <Application>Microsoft Office PowerPoint</Application>
  <PresentationFormat>On-screen Show (4:3)</PresentationFormat>
  <Paragraphs>279</Paragraphs>
  <Slides>39</Slides>
  <Notes>15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6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54" baseType="lpstr">
      <vt:lpstr>Arial</vt:lpstr>
      <vt:lpstr>Arial Narrow</vt:lpstr>
      <vt:lpstr>Calibri</vt:lpstr>
      <vt:lpstr>Calibri Light</vt:lpstr>
      <vt:lpstr>Helvetica</vt:lpstr>
      <vt:lpstr>Times New Roman</vt:lpstr>
      <vt:lpstr>Verdana</vt:lpstr>
      <vt:lpstr>Wingdings</vt:lpstr>
      <vt:lpstr>Blank Presentation</vt:lpstr>
      <vt:lpstr>Office Theme</vt:lpstr>
      <vt:lpstr>1_2010 09 Sep 09 Pres-EVP 1-on-1</vt:lpstr>
      <vt:lpstr>Default Design</vt:lpstr>
      <vt:lpstr>1_Default Design</vt:lpstr>
      <vt:lpstr>mytemp~1</vt:lpstr>
      <vt:lpstr>Image</vt:lpstr>
      <vt:lpstr>The Evolution of a Content Delivery Network: A 21-Year Perspective</vt:lpstr>
      <vt:lpstr>In the beginning…</vt:lpstr>
      <vt:lpstr>Impact of PLT on conversion on e-commerce Web sites</vt:lpstr>
      <vt:lpstr>PowerPoint Presentation</vt:lpstr>
      <vt:lpstr>Embedded Image Delivery </vt:lpstr>
      <vt:lpstr>Akamai DNS Resolution</vt:lpstr>
      <vt:lpstr>Mapping Clients to Akamai Clusters</vt:lpstr>
      <vt:lpstr>Wide Area Network Measurement </vt:lpstr>
      <vt:lpstr>Identifying Core Points</vt:lpstr>
      <vt:lpstr>Next Service: Streaming Media</vt:lpstr>
      <vt:lpstr>Live Streaming Architecture</vt:lpstr>
      <vt:lpstr>Streaming Today</vt:lpstr>
      <vt:lpstr>FirstPoint – DNS (built for Yahoo!)</vt:lpstr>
      <vt:lpstr>The Akamai Platform and Services</vt:lpstr>
      <vt:lpstr>Moving Web Applications to the Edge</vt:lpstr>
      <vt:lpstr>Original CDN Application</vt:lpstr>
      <vt:lpstr>CDN Application Services </vt:lpstr>
      <vt:lpstr>Peer-to-Peer Assisted Content Delivery</vt:lpstr>
      <vt:lpstr>Architecture</vt:lpstr>
      <vt:lpstr>Growth in Number of Installations</vt:lpstr>
      <vt:lpstr>Locations of Clients per EdgeScape</vt:lpstr>
      <vt:lpstr>P2P Efficiency for Largest Enabled Customers</vt:lpstr>
      <vt:lpstr>Performance</vt:lpstr>
      <vt:lpstr>Move to Full-Site Delivery</vt:lpstr>
      <vt:lpstr>Defending Web-Based Services from Attacks</vt:lpstr>
      <vt:lpstr>PowerPoint Presentation</vt:lpstr>
      <vt:lpstr>Malicious login attempts</vt:lpstr>
      <vt:lpstr>Bot-Based Account Takeover: Obtain Password Dump</vt:lpstr>
      <vt:lpstr>Leverage Compromised Home Cable Modems/Routers</vt:lpstr>
      <vt:lpstr>Account Takeover Campaign Attack Architecture</vt:lpstr>
      <vt:lpstr>Attacking IP Persistence: Finance Customer</vt:lpstr>
      <vt:lpstr>Distributed Denial of Service (DDOS) Attacks</vt:lpstr>
      <vt:lpstr>PowerPoint Presentation</vt:lpstr>
      <vt:lpstr>Largest DDOS Attacks by Year</vt:lpstr>
      <vt:lpstr>PowerPoint Presentation</vt:lpstr>
      <vt:lpstr>View of Clusters</vt:lpstr>
      <vt:lpstr>Packet of Death</vt:lpstr>
      <vt:lpstr>Future Directions</vt:lpstr>
      <vt:lpstr>Enterprise Application Access</vt:lpstr>
    </vt:vector>
  </TitlesOfParts>
  <Company>Corporate Graphics Inc.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 Slide Title</dc:title>
  <dc:creator>David R. Kelleher</dc:creator>
  <cp:lastModifiedBy>Maggs, Bruce</cp:lastModifiedBy>
  <cp:revision>361</cp:revision>
  <cp:lastPrinted>2000-05-17T20:57:17Z</cp:lastPrinted>
  <dcterms:created xsi:type="dcterms:W3CDTF">2000-01-14T20:51:54Z</dcterms:created>
  <dcterms:modified xsi:type="dcterms:W3CDTF">2019-08-18T09:16:36Z</dcterms:modified>
</cp:coreProperties>
</file>